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3" r:id="rId1"/>
  </p:sldMasterIdLst>
  <p:notesMasterIdLst>
    <p:notesMasterId r:id="rId27"/>
  </p:notesMasterIdLst>
  <p:handoutMasterIdLst>
    <p:handoutMasterId r:id="rId28"/>
  </p:handoutMasterIdLst>
  <p:sldIdLst>
    <p:sldId id="5296" r:id="rId2"/>
    <p:sldId id="9886" r:id="rId3"/>
    <p:sldId id="9887" r:id="rId4"/>
    <p:sldId id="9893" r:id="rId5"/>
    <p:sldId id="9892" r:id="rId6"/>
    <p:sldId id="9883" r:id="rId7"/>
    <p:sldId id="9894" r:id="rId8"/>
    <p:sldId id="9879" r:id="rId9"/>
    <p:sldId id="9895" r:id="rId10"/>
    <p:sldId id="9890" r:id="rId11"/>
    <p:sldId id="9896" r:id="rId12"/>
    <p:sldId id="9878" r:id="rId13"/>
    <p:sldId id="2802" r:id="rId14"/>
    <p:sldId id="2803" r:id="rId15"/>
    <p:sldId id="2804" r:id="rId16"/>
    <p:sldId id="2806" r:id="rId17"/>
    <p:sldId id="2801" r:id="rId18"/>
    <p:sldId id="2805" r:id="rId19"/>
    <p:sldId id="2807" r:id="rId20"/>
    <p:sldId id="2808" r:id="rId21"/>
    <p:sldId id="2799" r:id="rId22"/>
    <p:sldId id="2800" r:id="rId23"/>
    <p:sldId id="282" r:id="rId24"/>
    <p:sldId id="284" r:id="rId25"/>
    <p:sldId id="2741" r:id="rId2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8CE7"/>
    <a:srgbClr val="686868"/>
    <a:srgbClr val="44D035"/>
    <a:srgbClr val="BB59D6"/>
    <a:srgbClr val="BDA7D8"/>
    <a:srgbClr val="FDC1EA"/>
    <a:srgbClr val="DF6CB9"/>
    <a:srgbClr val="0000FF"/>
    <a:srgbClr val="AC49F8"/>
    <a:srgbClr val="908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29"/>
    <p:restoredTop sz="83258"/>
  </p:normalViewPr>
  <p:slideViewPr>
    <p:cSldViewPr snapToGrid="0" snapToObjects="1" showGuides="1">
      <p:cViewPr varScale="1">
        <p:scale>
          <a:sx n="120" d="100"/>
          <a:sy n="120" d="100"/>
        </p:scale>
        <p:origin x="1232" y="176"/>
      </p:cViewPr>
      <p:guideLst>
        <p:guide orient="horz" pos="1620"/>
        <p:guide pos="2880"/>
      </p:guideLst>
    </p:cSldViewPr>
  </p:slideViewPr>
  <p:outlineViewPr>
    <p:cViewPr>
      <p:scale>
        <a:sx n="33" d="100"/>
        <a:sy n="33" d="100"/>
      </p:scale>
      <p:origin x="0" y="-24712"/>
    </p:cViewPr>
  </p:outlineViewPr>
  <p:notesTextViewPr>
    <p:cViewPr>
      <p:scale>
        <a:sx n="1" d="1"/>
        <a:sy n="1" d="1"/>
      </p:scale>
      <p:origin x="0" y="0"/>
    </p:cViewPr>
  </p:notesTextViewPr>
  <p:sorterViewPr>
    <p:cViewPr>
      <p:scale>
        <a:sx n="118" d="100"/>
        <a:sy n="118" d="100"/>
      </p:scale>
      <p:origin x="0" y="0"/>
    </p:cViewPr>
  </p:sorterViewPr>
  <p:notesViewPr>
    <p:cSldViewPr snapToGrid="0" snapToObjects="1" showGuides="1">
      <p:cViewPr varScale="1">
        <p:scale>
          <a:sx n="78" d="100"/>
          <a:sy n="78" d="100"/>
        </p:scale>
        <p:origin x="2216"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B1B1F9-D0CB-FF4D-BEE0-BED1F1FDA196}" type="datetimeFigureOut">
              <a:rPr lang="en-US" smtClean="0"/>
              <a:t>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BA3DDA-848E-4542-90FB-F9E770D81D8C}" type="slidenum">
              <a:rPr lang="en-US" smtClean="0"/>
              <a:t>‹#›</a:t>
            </a:fld>
            <a:endParaRPr lang="en-US"/>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4239380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 sources: DB + </a:t>
            </a:r>
            <a:r>
              <a:rPr kumimoji="0" lang="en-US" sz="900" b="1" i="0" u="none" strike="noStrike" kern="1200" cap="none" spc="0" normalizeH="0" baseline="0" noProof="0" dirty="0">
                <a:ln>
                  <a:noFill/>
                </a:ln>
                <a:solidFill>
                  <a:srgbClr val="7030A0"/>
                </a:solidFill>
                <a:effectLst/>
                <a:uLnTx/>
                <a:uFillTx/>
                <a:latin typeface="Arial"/>
                <a:ea typeface="+mn-ea"/>
                <a:cs typeface="+mn-cs"/>
              </a:rPr>
              <a:t>Event Backbone</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22</a:t>
            </a:fld>
            <a:endParaRPr lang="en-US"/>
          </a:p>
        </p:txBody>
      </p:sp>
    </p:spTree>
    <p:extLst>
      <p:ext uri="{BB962C8B-B14F-4D97-AF65-F5344CB8AC3E}">
        <p14:creationId xmlns:p14="http://schemas.microsoft.com/office/powerpoint/2010/main" val="3997233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2698786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3668695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3277910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1043947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2070720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948434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AI-Analytics</a:t>
            </a:r>
          </a:p>
        </p:txBody>
      </p:sp>
      <p:sp>
        <p:nvSpPr>
          <p:cNvPr id="4" name="Slide Number Placeholder 3"/>
          <p:cNvSpPr>
            <a:spLocks noGrp="1"/>
          </p:cNvSpPr>
          <p:nvPr>
            <p:ph type="sldNum" sz="quarter" idx="5"/>
          </p:nvPr>
        </p:nvSpPr>
        <p:spPr/>
        <p:txBody>
          <a:bodyPr/>
          <a:lstStyle/>
          <a:p>
            <a:fld id="{18D02FFD-07D4-5C4F-BD77-921008177348}" type="slidenum">
              <a:rPr lang="en-US" smtClean="0"/>
              <a:t>17</a:t>
            </a:fld>
            <a:endParaRPr lang="en-US"/>
          </a:p>
        </p:txBody>
      </p:sp>
    </p:spTree>
    <p:extLst>
      <p:ext uri="{BB962C8B-B14F-4D97-AF65-F5344CB8AC3E}">
        <p14:creationId xmlns:p14="http://schemas.microsoft.com/office/powerpoint/2010/main" val="1943322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 sources: DB + </a:t>
            </a:r>
            <a:r>
              <a:rPr kumimoji="0" lang="en-US" sz="900" b="1" i="0" u="none" strike="noStrike" kern="1200" cap="none" spc="0" normalizeH="0" baseline="0" noProof="0" dirty="0">
                <a:ln>
                  <a:noFill/>
                </a:ln>
                <a:solidFill>
                  <a:srgbClr val="7030A0"/>
                </a:solidFill>
                <a:effectLst/>
                <a:uLnTx/>
                <a:uFillTx/>
                <a:latin typeface="Arial"/>
                <a:ea typeface="+mn-ea"/>
                <a:cs typeface="+mn-cs"/>
              </a:rPr>
              <a:t>Event Backbone</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2485115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000"/>
            </a:lvl1pPr>
            <a:lvl2pPr>
              <a:defRPr sz="1800"/>
            </a:lvl2pPr>
            <a:lvl3pPr>
              <a:defRPr sz="16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000"/>
            </a:lvl1pPr>
            <a:lvl2pPr>
              <a:defRPr sz="1800"/>
            </a:lvl2pPr>
            <a:lvl3pPr>
              <a:defRPr sz="16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4103"/>
              <a:t>Title Text</a:t>
            </a:r>
          </a:p>
        </p:txBody>
      </p:sp>
    </p:spTree>
    <p:extLst>
      <p:ext uri="{BB962C8B-B14F-4D97-AF65-F5344CB8AC3E}">
        <p14:creationId xmlns:p14="http://schemas.microsoft.com/office/powerpoint/2010/main" val="103080674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7392011" y="4862802"/>
            <a:ext cx="1517205" cy="101720"/>
          </a:xfrm>
          <a:prstGeom prst="rect">
            <a:avLst/>
          </a:prstGeom>
          <a:ln w="3175">
            <a:miter lim="400000"/>
          </a:ln>
          <a:extLst>
            <a:ext uri="{C572A759-6A51-4108-AA02-DFA0A04FC94B}">
              <ma14:wrappingTextBoxFlag xmlns:ma14="http://schemas.microsoft.com/office/mac/drawingml/2011/main" xmlns="" val="1"/>
            </a:ext>
          </a:extLst>
        </p:spPr>
        <p:txBody>
          <a:bodyPr lIns="20110" tIns="20110" rIns="20110" bIns="20110" anchor="ctr">
            <a:spAutoFit/>
          </a:bodyPr>
          <a:lstStyle/>
          <a:p>
            <a:pPr lvl="0" algn="r">
              <a:defRPr sz="1800"/>
            </a:pPr>
            <a:r>
              <a:rPr sz="397" baseline="0" dirty="0">
                <a:solidFill>
                  <a:schemeClr val="tx1"/>
                </a:solidFill>
                <a:latin typeface="HelvNeue Roman for IBM"/>
                <a:ea typeface="HelvNeue Roman for IBM"/>
                <a:cs typeface="HelvNeue Roman for IBM"/>
                <a:sym typeface="HelvNeue Roman for IBM"/>
              </a:rPr>
              <a:t>© </a:t>
            </a:r>
            <a:r>
              <a:rPr sz="397"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a:t>
            </a:r>
            <a:r>
              <a:rPr lang="en-US" sz="397" baseline="0" dirty="0">
                <a:solidFill>
                  <a:schemeClr val="tx1"/>
                </a:solidFill>
                <a:uFill>
                  <a:solidFill>
                    <a:srgbClr val="0000FF"/>
                  </a:solidFill>
                </a:uFill>
                <a:latin typeface="HelvNeue Roman for IBM"/>
                <a:ea typeface="HelvNeue Roman for IBM"/>
                <a:cs typeface="HelvNeue Roman for IBM"/>
                <a:sym typeface="HelvNeue Roman for IBM"/>
              </a:rPr>
              <a:t>9</a:t>
            </a:r>
            <a:endParaRPr sz="397"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extLst>
      <p:ext uri="{BB962C8B-B14F-4D97-AF65-F5344CB8AC3E}">
        <p14:creationId xmlns:p14="http://schemas.microsoft.com/office/powerpoint/2010/main" val="141256626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93688" y="44451"/>
            <a:ext cx="8393112" cy="660400"/>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293688" y="901701"/>
            <a:ext cx="8393112" cy="3692525"/>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900">
                <a:solidFill>
                  <a:schemeClr val="accent2"/>
                </a:solidFill>
              </a:defRPr>
            </a:lvl1pPr>
          </a:lstStyle>
          <a:p>
            <a:pPr defTabSz="457189" fontAlgn="base">
              <a:spcBef>
                <a:spcPct val="0"/>
              </a:spcBef>
              <a:spcAft>
                <a:spcPct val="0"/>
              </a:spcAft>
            </a:pPr>
            <a:fld id="{BD0AB609-994D-1C4A-AFB2-93F690D7CF98}" type="slidenum">
              <a:rPr lang="en-US">
                <a:solidFill>
                  <a:srgbClr val="5AAAFA"/>
                </a:solidFill>
                <a:ea typeface="ＭＳ Ｐゴシック" charset="0"/>
                <a:cs typeface="Arial" charset="0"/>
              </a:rPr>
              <a:pPr defTabSz="457189" fontAlgn="base">
                <a:spcBef>
                  <a:spcPct val="0"/>
                </a:spcBef>
                <a:spcAft>
                  <a:spcPct val="0"/>
                </a:spcAft>
              </a:pPr>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9892" y="4899908"/>
            <a:ext cx="196924" cy="224738"/>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0"/>
            <a:ext cx="54000" cy="723673"/>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GB" sz="2200" b="0" i="0" u="none" strike="noStrike" kern="1200" cap="none" spc="0" normalizeH="0" baseline="0" noProof="0" dirty="0">
              <a:ln>
                <a:noFill/>
              </a:ln>
              <a:solidFill>
                <a:srgbClr val="0064FF"/>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1520669925"/>
      </p:ext>
    </p:extLst>
  </p:cSld>
  <p:clrMap bg1="lt1" tx1="dk1" bg2="lt2" tx2="dk2" accent1="accent1" accent2="accent2" accent3="accent3" accent4="accent4" accent5="accent5" accent6="accent6" hlink="hlink" folHlink="folHlink"/>
  <p:sldLayoutIdLst>
    <p:sldLayoutId id="2147483945" r:id="rId1"/>
    <p:sldLayoutId id="2147483947" r:id="rId2"/>
    <p:sldLayoutId id="2147483948" r:id="rId3"/>
    <p:sldLayoutId id="2147483949" r:id="rId4"/>
    <p:sldLayoutId id="2147483950" r:id="rId5"/>
    <p:sldLayoutId id="2147483954" r:id="rId6"/>
    <p:sldLayoutId id="2147483955" r:id="rId7"/>
  </p:sldLayoutIdLst>
  <p:hf hdr="0" dt="0"/>
  <p:txStyles>
    <p:titleStyle>
      <a:lvl1pPr algn="l" defTabSz="457189" rtl="0" eaLnBrk="0" fontAlgn="base" hangingPunct="0">
        <a:spcBef>
          <a:spcPct val="0"/>
        </a:spcBef>
        <a:spcAft>
          <a:spcPct val="0"/>
        </a:spcAft>
        <a:defRPr sz="2800" kern="1200">
          <a:solidFill>
            <a:schemeClr val="accent1"/>
          </a:solidFill>
          <a:latin typeface="+mj-lt"/>
          <a:ea typeface="ＭＳ Ｐゴシック" charset="0"/>
          <a:cs typeface="+mj-cs"/>
        </a:defRPr>
      </a:lvl1pPr>
      <a:lvl2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2pPr>
      <a:lvl3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3pPr>
      <a:lvl4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4pPr>
      <a:lvl5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5pPr>
      <a:lvl6pPr marL="457189" algn="l" defTabSz="457189" rtl="0" fontAlgn="base">
        <a:spcBef>
          <a:spcPct val="0"/>
        </a:spcBef>
        <a:spcAft>
          <a:spcPct val="0"/>
        </a:spcAft>
        <a:defRPr sz="2800">
          <a:solidFill>
            <a:schemeClr val="accent1"/>
          </a:solidFill>
          <a:latin typeface="Arial" panose="020B0604020202020204" pitchFamily="34" charset="0"/>
        </a:defRPr>
      </a:lvl6pPr>
      <a:lvl7pPr marL="914378" algn="l" defTabSz="457189" rtl="0" fontAlgn="base">
        <a:spcBef>
          <a:spcPct val="0"/>
        </a:spcBef>
        <a:spcAft>
          <a:spcPct val="0"/>
        </a:spcAft>
        <a:defRPr sz="2800">
          <a:solidFill>
            <a:schemeClr val="accent1"/>
          </a:solidFill>
          <a:latin typeface="Arial" panose="020B0604020202020204" pitchFamily="34" charset="0"/>
        </a:defRPr>
      </a:lvl7pPr>
      <a:lvl8pPr marL="1371566" algn="l" defTabSz="457189" rtl="0" fontAlgn="base">
        <a:spcBef>
          <a:spcPct val="0"/>
        </a:spcBef>
        <a:spcAft>
          <a:spcPct val="0"/>
        </a:spcAft>
        <a:defRPr sz="2800">
          <a:solidFill>
            <a:schemeClr val="accent1"/>
          </a:solidFill>
          <a:latin typeface="Arial" panose="020B0604020202020204" pitchFamily="34" charset="0"/>
        </a:defRPr>
      </a:lvl8pPr>
      <a:lvl9pPr marL="1828754" algn="l" defTabSz="457189" rtl="0" fontAlgn="base">
        <a:spcBef>
          <a:spcPct val="0"/>
        </a:spcBef>
        <a:spcAft>
          <a:spcPct val="0"/>
        </a:spcAft>
        <a:defRPr sz="2800">
          <a:solidFill>
            <a:schemeClr val="accent1"/>
          </a:solidFill>
          <a:latin typeface="Arial" panose="020B0604020202020204" pitchFamily="34" charset="0"/>
        </a:defRPr>
      </a:lvl9pPr>
    </p:titleStyle>
    <p:bodyStyle>
      <a:lvl1pPr marL="180971" indent="-180971" algn="l" defTabSz="457189" rtl="0" eaLnBrk="0" fontAlgn="base" hangingPunct="0">
        <a:spcBef>
          <a:spcPts val="600"/>
        </a:spcBef>
        <a:spcAft>
          <a:spcPct val="0"/>
        </a:spcAft>
        <a:buClr>
          <a:schemeClr val="accent1"/>
        </a:buClr>
        <a:buFont typeface="Arial" charset="0"/>
        <a:buChar char="•"/>
        <a:defRPr sz="2000" kern="1200">
          <a:solidFill>
            <a:srgbClr val="777677"/>
          </a:solidFill>
          <a:latin typeface="+mn-lt"/>
          <a:ea typeface="ＭＳ Ｐゴシック" charset="0"/>
          <a:cs typeface="+mn-cs"/>
        </a:defRPr>
      </a:lvl1pPr>
      <a:lvl2pPr marL="420677" indent="-180971" algn="l" defTabSz="457189" rtl="0" eaLnBrk="0" fontAlgn="base" hangingPunct="0">
        <a:spcBef>
          <a:spcPts val="600"/>
        </a:spcBef>
        <a:spcAft>
          <a:spcPct val="0"/>
        </a:spcAft>
        <a:buFont typeface="Arial" charset="0"/>
        <a:buChar char="–"/>
        <a:defRPr kern="1200">
          <a:solidFill>
            <a:srgbClr val="777677"/>
          </a:solidFill>
          <a:latin typeface="+mn-lt"/>
          <a:ea typeface="ＭＳ Ｐゴシック" charset="0"/>
          <a:cs typeface="+mn-cs"/>
        </a:defRPr>
      </a:lvl2pPr>
      <a:lvl3pPr marL="593711" indent="-173034" algn="l" defTabSz="457189" rtl="0" eaLnBrk="0" fontAlgn="base" hangingPunct="0">
        <a:spcBef>
          <a:spcPts val="600"/>
        </a:spcBef>
        <a:spcAft>
          <a:spcPct val="0"/>
        </a:spcAft>
        <a:buFont typeface="Arial" charset="0"/>
        <a:buChar char="•"/>
        <a:defRPr sz="1600" kern="1200">
          <a:solidFill>
            <a:schemeClr val="accent2"/>
          </a:solidFill>
          <a:latin typeface="+mn-lt"/>
          <a:ea typeface="ＭＳ Ｐゴシック" charset="0"/>
          <a:cs typeface="+mn-cs"/>
        </a:defRPr>
      </a:lvl3pPr>
      <a:lvl4pPr marL="893741" indent="-30003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4pPr>
      <a:lvl5pPr marL="1074711" indent="-18097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3" Type="http://schemas.openxmlformats.org/officeDocument/2006/relationships/image" Target="../media/image18.emf"/><Relationship Id="rId18" Type="http://schemas.openxmlformats.org/officeDocument/2006/relationships/image" Target="../media/image7.emf"/><Relationship Id="rId26" Type="http://schemas.openxmlformats.org/officeDocument/2006/relationships/image" Target="../media/image29.emf"/><Relationship Id="rId39" Type="http://schemas.openxmlformats.org/officeDocument/2006/relationships/image" Target="../media/image42.emf"/><Relationship Id="rId21" Type="http://schemas.openxmlformats.org/officeDocument/2006/relationships/image" Target="../media/image24.emf"/><Relationship Id="rId34" Type="http://schemas.openxmlformats.org/officeDocument/2006/relationships/image" Target="../media/image37.emf"/><Relationship Id="rId42" Type="http://schemas.openxmlformats.org/officeDocument/2006/relationships/image" Target="../media/image45.emf"/><Relationship Id="rId7" Type="http://schemas.openxmlformats.org/officeDocument/2006/relationships/image" Target="../media/image12.emf"/><Relationship Id="rId2" Type="http://schemas.openxmlformats.org/officeDocument/2006/relationships/notesSlide" Target="../notesSlides/notesSlide7.xml"/><Relationship Id="rId16" Type="http://schemas.openxmlformats.org/officeDocument/2006/relationships/image" Target="../media/image21.emf"/><Relationship Id="rId20" Type="http://schemas.openxmlformats.org/officeDocument/2006/relationships/image" Target="../media/image23.emf"/><Relationship Id="rId29" Type="http://schemas.openxmlformats.org/officeDocument/2006/relationships/image" Target="../media/image32.emf"/><Relationship Id="rId41" Type="http://schemas.openxmlformats.org/officeDocument/2006/relationships/image" Target="../media/image44.emf"/><Relationship Id="rId1" Type="http://schemas.openxmlformats.org/officeDocument/2006/relationships/slideLayout" Target="../slideLayouts/slideLayout7.xml"/><Relationship Id="rId6" Type="http://schemas.openxmlformats.org/officeDocument/2006/relationships/image" Target="../media/image11.emf"/><Relationship Id="rId11" Type="http://schemas.openxmlformats.org/officeDocument/2006/relationships/image" Target="../media/image16.emf"/><Relationship Id="rId24" Type="http://schemas.openxmlformats.org/officeDocument/2006/relationships/image" Target="../media/image27.emf"/><Relationship Id="rId32" Type="http://schemas.openxmlformats.org/officeDocument/2006/relationships/image" Target="../media/image35.emf"/><Relationship Id="rId37" Type="http://schemas.openxmlformats.org/officeDocument/2006/relationships/image" Target="../media/image40.emf"/><Relationship Id="rId40" Type="http://schemas.openxmlformats.org/officeDocument/2006/relationships/image" Target="../media/image43.emf"/><Relationship Id="rId5" Type="http://schemas.openxmlformats.org/officeDocument/2006/relationships/image" Target="../media/image10.emf"/><Relationship Id="rId15" Type="http://schemas.openxmlformats.org/officeDocument/2006/relationships/image" Target="../media/image20.emf"/><Relationship Id="rId23" Type="http://schemas.openxmlformats.org/officeDocument/2006/relationships/image" Target="../media/image26.emf"/><Relationship Id="rId28" Type="http://schemas.openxmlformats.org/officeDocument/2006/relationships/image" Target="../media/image31.emf"/><Relationship Id="rId36" Type="http://schemas.openxmlformats.org/officeDocument/2006/relationships/image" Target="../media/image39.emf"/><Relationship Id="rId10" Type="http://schemas.openxmlformats.org/officeDocument/2006/relationships/image" Target="../media/image15.emf"/><Relationship Id="rId19" Type="http://schemas.openxmlformats.org/officeDocument/2006/relationships/image" Target="../media/image22.emf"/><Relationship Id="rId31" Type="http://schemas.openxmlformats.org/officeDocument/2006/relationships/image" Target="../media/image34.emf"/><Relationship Id="rId44" Type="http://schemas.openxmlformats.org/officeDocument/2006/relationships/image" Target="../media/image47.emf"/><Relationship Id="rId4" Type="http://schemas.openxmlformats.org/officeDocument/2006/relationships/image" Target="../media/image9.emf"/><Relationship Id="rId9" Type="http://schemas.openxmlformats.org/officeDocument/2006/relationships/image" Target="../media/image14.emf"/><Relationship Id="rId14" Type="http://schemas.openxmlformats.org/officeDocument/2006/relationships/image" Target="../media/image19.emf"/><Relationship Id="rId22" Type="http://schemas.openxmlformats.org/officeDocument/2006/relationships/image" Target="../media/image25.emf"/><Relationship Id="rId27" Type="http://schemas.openxmlformats.org/officeDocument/2006/relationships/image" Target="../media/image30.emf"/><Relationship Id="rId30" Type="http://schemas.openxmlformats.org/officeDocument/2006/relationships/image" Target="../media/image33.emf"/><Relationship Id="rId35" Type="http://schemas.openxmlformats.org/officeDocument/2006/relationships/image" Target="../media/image38.emf"/><Relationship Id="rId43" Type="http://schemas.openxmlformats.org/officeDocument/2006/relationships/image" Target="../media/image46.emf"/><Relationship Id="rId8" Type="http://schemas.openxmlformats.org/officeDocument/2006/relationships/image" Target="../media/image13.emf"/><Relationship Id="rId3" Type="http://schemas.openxmlformats.org/officeDocument/2006/relationships/image" Target="../media/image8.png"/><Relationship Id="rId12" Type="http://schemas.openxmlformats.org/officeDocument/2006/relationships/image" Target="../media/image17.emf"/><Relationship Id="rId17" Type="http://schemas.openxmlformats.org/officeDocument/2006/relationships/image" Target="../media/image6.emf"/><Relationship Id="rId25" Type="http://schemas.openxmlformats.org/officeDocument/2006/relationships/image" Target="../media/image28.emf"/><Relationship Id="rId33" Type="http://schemas.openxmlformats.org/officeDocument/2006/relationships/image" Target="../media/image36.emf"/><Relationship Id="rId38" Type="http://schemas.openxmlformats.org/officeDocument/2006/relationships/image" Target="../media/image4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6.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18" Type="http://schemas.openxmlformats.org/officeDocument/2006/relationships/image" Target="../media/image21.emf"/><Relationship Id="rId3" Type="http://schemas.openxmlformats.org/officeDocument/2006/relationships/image" Target="../media/image6.emf"/><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1.xml"/><Relationship Id="rId16" Type="http://schemas.openxmlformats.org/officeDocument/2006/relationships/image" Target="../media/image19.emf"/><Relationship Id="rId1" Type="http://schemas.openxmlformats.org/officeDocument/2006/relationships/slideLayout" Target="../slideLayouts/slideLayout7.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png"/><Relationship Id="rId15" Type="http://schemas.openxmlformats.org/officeDocument/2006/relationships/image" Target="../media/image1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6.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63.emf"/><Relationship Id="rId13" Type="http://schemas.openxmlformats.org/officeDocument/2006/relationships/image" Target="../media/image41.emf"/><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40.emf"/><Relationship Id="rId2" Type="http://schemas.openxmlformats.org/officeDocument/2006/relationships/image" Target="../media/image57.png"/><Relationship Id="rId16" Type="http://schemas.openxmlformats.org/officeDocument/2006/relationships/image" Target="../media/image11.emf"/><Relationship Id="rId1" Type="http://schemas.openxmlformats.org/officeDocument/2006/relationships/slideLayout" Target="../slideLayouts/slideLayout6.xml"/><Relationship Id="rId6" Type="http://schemas.openxmlformats.org/officeDocument/2006/relationships/image" Target="../media/image61.emf"/><Relationship Id="rId11" Type="http://schemas.openxmlformats.org/officeDocument/2006/relationships/image" Target="../media/image36.emf"/><Relationship Id="rId5" Type="http://schemas.openxmlformats.org/officeDocument/2006/relationships/image" Target="../media/image60.png"/><Relationship Id="rId15" Type="http://schemas.openxmlformats.org/officeDocument/2006/relationships/image" Target="../media/image43.emf"/><Relationship Id="rId10" Type="http://schemas.openxmlformats.org/officeDocument/2006/relationships/image" Target="../media/image33.emf"/><Relationship Id="rId4" Type="http://schemas.openxmlformats.org/officeDocument/2006/relationships/image" Target="../media/image59.emf"/><Relationship Id="rId9" Type="http://schemas.openxmlformats.org/officeDocument/2006/relationships/image" Target="../media/image64.png"/><Relationship Id="rId14" Type="http://schemas.openxmlformats.org/officeDocument/2006/relationships/image" Target="../media/image42.emf"/></Relationships>
</file>

<file path=ppt/slides/_rels/slide2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4.png"/><Relationship Id="rId7" Type="http://schemas.openxmlformats.org/officeDocument/2006/relationships/image" Target="../media/image14.emf"/><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38.emf"/><Relationship Id="rId5" Type="http://schemas.openxmlformats.org/officeDocument/2006/relationships/image" Target="../media/image65.png"/><Relationship Id="rId4" Type="http://schemas.openxmlformats.org/officeDocument/2006/relationships/image" Target="../media/image33.emf"/><Relationship Id="rId9" Type="http://schemas.openxmlformats.org/officeDocument/2006/relationships/image" Target="../media/image37.emf"/></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3" Type="http://schemas.openxmlformats.org/officeDocument/2006/relationships/image" Target="../media/image18.emf"/><Relationship Id="rId18" Type="http://schemas.openxmlformats.org/officeDocument/2006/relationships/image" Target="../media/image7.emf"/><Relationship Id="rId26" Type="http://schemas.openxmlformats.org/officeDocument/2006/relationships/image" Target="../media/image29.emf"/><Relationship Id="rId39" Type="http://schemas.openxmlformats.org/officeDocument/2006/relationships/image" Target="../media/image42.emf"/><Relationship Id="rId21" Type="http://schemas.openxmlformats.org/officeDocument/2006/relationships/image" Target="../media/image24.emf"/><Relationship Id="rId34" Type="http://schemas.openxmlformats.org/officeDocument/2006/relationships/image" Target="../media/image37.emf"/><Relationship Id="rId42" Type="http://schemas.openxmlformats.org/officeDocument/2006/relationships/image" Target="../media/image45.emf"/><Relationship Id="rId7" Type="http://schemas.openxmlformats.org/officeDocument/2006/relationships/image" Target="../media/image12.emf"/><Relationship Id="rId2" Type="http://schemas.openxmlformats.org/officeDocument/2006/relationships/notesSlide" Target="../notesSlides/notesSlide2.xml"/><Relationship Id="rId16" Type="http://schemas.openxmlformats.org/officeDocument/2006/relationships/image" Target="../media/image21.emf"/><Relationship Id="rId20" Type="http://schemas.openxmlformats.org/officeDocument/2006/relationships/image" Target="../media/image23.emf"/><Relationship Id="rId29" Type="http://schemas.openxmlformats.org/officeDocument/2006/relationships/image" Target="../media/image32.emf"/><Relationship Id="rId41" Type="http://schemas.openxmlformats.org/officeDocument/2006/relationships/image" Target="../media/image44.emf"/><Relationship Id="rId1" Type="http://schemas.openxmlformats.org/officeDocument/2006/relationships/slideLayout" Target="../slideLayouts/slideLayout7.xml"/><Relationship Id="rId6" Type="http://schemas.openxmlformats.org/officeDocument/2006/relationships/image" Target="../media/image11.emf"/><Relationship Id="rId11" Type="http://schemas.openxmlformats.org/officeDocument/2006/relationships/image" Target="../media/image16.emf"/><Relationship Id="rId24" Type="http://schemas.openxmlformats.org/officeDocument/2006/relationships/image" Target="../media/image27.emf"/><Relationship Id="rId32" Type="http://schemas.openxmlformats.org/officeDocument/2006/relationships/image" Target="../media/image35.emf"/><Relationship Id="rId37" Type="http://schemas.openxmlformats.org/officeDocument/2006/relationships/image" Target="../media/image40.emf"/><Relationship Id="rId40" Type="http://schemas.openxmlformats.org/officeDocument/2006/relationships/image" Target="../media/image43.emf"/><Relationship Id="rId5" Type="http://schemas.openxmlformats.org/officeDocument/2006/relationships/image" Target="../media/image10.emf"/><Relationship Id="rId15" Type="http://schemas.openxmlformats.org/officeDocument/2006/relationships/image" Target="../media/image20.emf"/><Relationship Id="rId23" Type="http://schemas.openxmlformats.org/officeDocument/2006/relationships/image" Target="../media/image26.emf"/><Relationship Id="rId28" Type="http://schemas.openxmlformats.org/officeDocument/2006/relationships/image" Target="../media/image31.emf"/><Relationship Id="rId36" Type="http://schemas.openxmlformats.org/officeDocument/2006/relationships/image" Target="../media/image39.emf"/><Relationship Id="rId10" Type="http://schemas.openxmlformats.org/officeDocument/2006/relationships/image" Target="../media/image15.emf"/><Relationship Id="rId19" Type="http://schemas.openxmlformats.org/officeDocument/2006/relationships/image" Target="../media/image22.emf"/><Relationship Id="rId31" Type="http://schemas.openxmlformats.org/officeDocument/2006/relationships/image" Target="../media/image34.emf"/><Relationship Id="rId44" Type="http://schemas.openxmlformats.org/officeDocument/2006/relationships/image" Target="../media/image47.emf"/><Relationship Id="rId4" Type="http://schemas.openxmlformats.org/officeDocument/2006/relationships/image" Target="../media/image9.emf"/><Relationship Id="rId9" Type="http://schemas.openxmlformats.org/officeDocument/2006/relationships/image" Target="../media/image14.emf"/><Relationship Id="rId14" Type="http://schemas.openxmlformats.org/officeDocument/2006/relationships/image" Target="../media/image19.emf"/><Relationship Id="rId22" Type="http://schemas.openxmlformats.org/officeDocument/2006/relationships/image" Target="../media/image25.emf"/><Relationship Id="rId27" Type="http://schemas.openxmlformats.org/officeDocument/2006/relationships/image" Target="../media/image30.emf"/><Relationship Id="rId30" Type="http://schemas.openxmlformats.org/officeDocument/2006/relationships/image" Target="../media/image33.emf"/><Relationship Id="rId35" Type="http://schemas.openxmlformats.org/officeDocument/2006/relationships/image" Target="../media/image38.emf"/><Relationship Id="rId43" Type="http://schemas.openxmlformats.org/officeDocument/2006/relationships/image" Target="../media/image46.emf"/><Relationship Id="rId8" Type="http://schemas.openxmlformats.org/officeDocument/2006/relationships/image" Target="../media/image13.emf"/><Relationship Id="rId3" Type="http://schemas.openxmlformats.org/officeDocument/2006/relationships/image" Target="../media/image8.png"/><Relationship Id="rId12" Type="http://schemas.openxmlformats.org/officeDocument/2006/relationships/image" Target="../media/image17.emf"/><Relationship Id="rId17" Type="http://schemas.openxmlformats.org/officeDocument/2006/relationships/image" Target="../media/image6.emf"/><Relationship Id="rId25" Type="http://schemas.openxmlformats.org/officeDocument/2006/relationships/image" Target="../media/image28.emf"/><Relationship Id="rId33" Type="http://schemas.openxmlformats.org/officeDocument/2006/relationships/image" Target="../media/image36.emf"/><Relationship Id="rId38" Type="http://schemas.openxmlformats.org/officeDocument/2006/relationships/image" Target="../media/image41.emf"/></Relationships>
</file>

<file path=ppt/slides/_rels/slide4.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18" Type="http://schemas.openxmlformats.org/officeDocument/2006/relationships/image" Target="../media/image21.emf"/><Relationship Id="rId3" Type="http://schemas.openxmlformats.org/officeDocument/2006/relationships/image" Target="../media/image6.emf"/><Relationship Id="rId21" Type="http://schemas.microsoft.com/office/2007/relationships/hdphoto" Target="../media/hdphoto1.wdp"/><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3.xml"/><Relationship Id="rId16" Type="http://schemas.openxmlformats.org/officeDocument/2006/relationships/image" Target="../media/image19.emf"/><Relationship Id="rId20"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9.emf"/><Relationship Id="rId11" Type="http://schemas.openxmlformats.org/officeDocument/2006/relationships/image" Target="../media/image14.emf"/><Relationship Id="rId24" Type="http://schemas.microsoft.com/office/2007/relationships/hdphoto" Target="../media/hdphoto3.wdp"/><Relationship Id="rId5" Type="http://schemas.openxmlformats.org/officeDocument/2006/relationships/image" Target="../media/image8.png"/><Relationship Id="rId15" Type="http://schemas.openxmlformats.org/officeDocument/2006/relationships/image" Target="../media/image18.emf"/><Relationship Id="rId23" Type="http://schemas.openxmlformats.org/officeDocument/2006/relationships/image" Target="../media/image49.png"/><Relationship Id="rId10" Type="http://schemas.openxmlformats.org/officeDocument/2006/relationships/image" Target="../media/image13.emf"/><Relationship Id="rId19" Type="http://schemas.openxmlformats.org/officeDocument/2006/relationships/image" Target="../media/image2.tif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 Id="rId22"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openxmlformats.org/officeDocument/2006/relationships/image" Target="../media/image2.tiff"/><Relationship Id="rId13" Type="http://schemas.openxmlformats.org/officeDocument/2006/relationships/image" Target="../media/image11.emf"/><Relationship Id="rId18" Type="http://schemas.openxmlformats.org/officeDocument/2006/relationships/image" Target="../media/image16.emf"/><Relationship Id="rId3" Type="http://schemas.openxmlformats.org/officeDocument/2006/relationships/image" Target="../media/image5.png"/><Relationship Id="rId21" Type="http://schemas.openxmlformats.org/officeDocument/2006/relationships/image" Target="../media/image19.emf"/><Relationship Id="rId7" Type="http://schemas.openxmlformats.org/officeDocument/2006/relationships/image" Target="../media/image50.tiff"/><Relationship Id="rId12" Type="http://schemas.openxmlformats.org/officeDocument/2006/relationships/image" Target="../media/image10.emf"/><Relationship Id="rId17" Type="http://schemas.openxmlformats.org/officeDocument/2006/relationships/image" Target="../media/image15.emf"/><Relationship Id="rId2" Type="http://schemas.openxmlformats.org/officeDocument/2006/relationships/notesSlide" Target="../notesSlides/notesSlide4.xml"/><Relationship Id="rId16" Type="http://schemas.openxmlformats.org/officeDocument/2006/relationships/image" Target="../media/image14.emf"/><Relationship Id="rId20" Type="http://schemas.openxmlformats.org/officeDocument/2006/relationships/image" Target="../media/image18.emf"/><Relationship Id="rId1" Type="http://schemas.openxmlformats.org/officeDocument/2006/relationships/slideLayout" Target="../slideLayouts/slideLayout7.xml"/><Relationship Id="rId6" Type="http://schemas.openxmlformats.org/officeDocument/2006/relationships/image" Target="../media/image7.emf"/><Relationship Id="rId11" Type="http://schemas.openxmlformats.org/officeDocument/2006/relationships/image" Target="../media/image9.emf"/><Relationship Id="rId5" Type="http://schemas.openxmlformats.org/officeDocument/2006/relationships/image" Target="../media/image6.emf"/><Relationship Id="rId15" Type="http://schemas.openxmlformats.org/officeDocument/2006/relationships/image" Target="../media/image13.emf"/><Relationship Id="rId10" Type="http://schemas.openxmlformats.org/officeDocument/2006/relationships/image" Target="../media/image8.png"/><Relationship Id="rId19" Type="http://schemas.openxmlformats.org/officeDocument/2006/relationships/image" Target="../media/image17.emf"/><Relationship Id="rId4" Type="http://schemas.openxmlformats.org/officeDocument/2006/relationships/image" Target="../media/image21.emf"/><Relationship Id="rId9" Type="http://schemas.openxmlformats.org/officeDocument/2006/relationships/image" Target="../media/image51.tiff"/><Relationship Id="rId14" Type="http://schemas.openxmlformats.org/officeDocument/2006/relationships/image" Target="../media/image12.emf"/><Relationship Id="rId22" Type="http://schemas.openxmlformats.org/officeDocument/2006/relationships/image" Target="../media/image2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3" Type="http://schemas.openxmlformats.org/officeDocument/2006/relationships/image" Target="../media/image18.emf"/><Relationship Id="rId18" Type="http://schemas.openxmlformats.org/officeDocument/2006/relationships/image" Target="../media/image7.emf"/><Relationship Id="rId26" Type="http://schemas.openxmlformats.org/officeDocument/2006/relationships/image" Target="../media/image29.emf"/><Relationship Id="rId39" Type="http://schemas.openxmlformats.org/officeDocument/2006/relationships/image" Target="../media/image42.emf"/><Relationship Id="rId21" Type="http://schemas.openxmlformats.org/officeDocument/2006/relationships/image" Target="../media/image24.emf"/><Relationship Id="rId34" Type="http://schemas.openxmlformats.org/officeDocument/2006/relationships/image" Target="../media/image37.emf"/><Relationship Id="rId42" Type="http://schemas.openxmlformats.org/officeDocument/2006/relationships/image" Target="../media/image45.emf"/><Relationship Id="rId7" Type="http://schemas.openxmlformats.org/officeDocument/2006/relationships/image" Target="../media/image12.emf"/><Relationship Id="rId2" Type="http://schemas.openxmlformats.org/officeDocument/2006/relationships/notesSlide" Target="../notesSlides/notesSlide5.xml"/><Relationship Id="rId16" Type="http://schemas.openxmlformats.org/officeDocument/2006/relationships/image" Target="../media/image21.emf"/><Relationship Id="rId20" Type="http://schemas.openxmlformats.org/officeDocument/2006/relationships/image" Target="../media/image23.emf"/><Relationship Id="rId29" Type="http://schemas.openxmlformats.org/officeDocument/2006/relationships/image" Target="../media/image32.emf"/><Relationship Id="rId41" Type="http://schemas.openxmlformats.org/officeDocument/2006/relationships/image" Target="../media/image44.emf"/><Relationship Id="rId1" Type="http://schemas.openxmlformats.org/officeDocument/2006/relationships/slideLayout" Target="../slideLayouts/slideLayout7.xml"/><Relationship Id="rId6" Type="http://schemas.openxmlformats.org/officeDocument/2006/relationships/image" Target="../media/image11.emf"/><Relationship Id="rId11" Type="http://schemas.openxmlformats.org/officeDocument/2006/relationships/image" Target="../media/image16.emf"/><Relationship Id="rId24" Type="http://schemas.openxmlformats.org/officeDocument/2006/relationships/image" Target="../media/image27.emf"/><Relationship Id="rId32" Type="http://schemas.openxmlformats.org/officeDocument/2006/relationships/image" Target="../media/image35.emf"/><Relationship Id="rId37" Type="http://schemas.openxmlformats.org/officeDocument/2006/relationships/image" Target="../media/image40.emf"/><Relationship Id="rId40" Type="http://schemas.openxmlformats.org/officeDocument/2006/relationships/image" Target="../media/image43.emf"/><Relationship Id="rId5" Type="http://schemas.openxmlformats.org/officeDocument/2006/relationships/image" Target="../media/image10.emf"/><Relationship Id="rId15" Type="http://schemas.openxmlformats.org/officeDocument/2006/relationships/image" Target="../media/image20.emf"/><Relationship Id="rId23" Type="http://schemas.openxmlformats.org/officeDocument/2006/relationships/image" Target="../media/image26.emf"/><Relationship Id="rId28" Type="http://schemas.openxmlformats.org/officeDocument/2006/relationships/image" Target="../media/image31.emf"/><Relationship Id="rId36" Type="http://schemas.openxmlformats.org/officeDocument/2006/relationships/image" Target="../media/image39.emf"/><Relationship Id="rId10" Type="http://schemas.openxmlformats.org/officeDocument/2006/relationships/image" Target="../media/image15.emf"/><Relationship Id="rId19" Type="http://schemas.openxmlformats.org/officeDocument/2006/relationships/image" Target="../media/image22.emf"/><Relationship Id="rId31" Type="http://schemas.openxmlformats.org/officeDocument/2006/relationships/image" Target="../media/image34.emf"/><Relationship Id="rId44" Type="http://schemas.openxmlformats.org/officeDocument/2006/relationships/image" Target="../media/image47.emf"/><Relationship Id="rId4" Type="http://schemas.openxmlformats.org/officeDocument/2006/relationships/image" Target="../media/image9.emf"/><Relationship Id="rId9" Type="http://schemas.openxmlformats.org/officeDocument/2006/relationships/image" Target="../media/image14.emf"/><Relationship Id="rId14" Type="http://schemas.openxmlformats.org/officeDocument/2006/relationships/image" Target="../media/image19.emf"/><Relationship Id="rId22" Type="http://schemas.openxmlformats.org/officeDocument/2006/relationships/image" Target="../media/image25.emf"/><Relationship Id="rId27" Type="http://schemas.openxmlformats.org/officeDocument/2006/relationships/image" Target="../media/image30.emf"/><Relationship Id="rId30" Type="http://schemas.openxmlformats.org/officeDocument/2006/relationships/image" Target="../media/image33.emf"/><Relationship Id="rId35" Type="http://schemas.openxmlformats.org/officeDocument/2006/relationships/image" Target="../media/image38.emf"/><Relationship Id="rId43" Type="http://schemas.openxmlformats.org/officeDocument/2006/relationships/image" Target="../media/image46.emf"/><Relationship Id="rId8" Type="http://schemas.openxmlformats.org/officeDocument/2006/relationships/image" Target="../media/image13.emf"/><Relationship Id="rId3" Type="http://schemas.openxmlformats.org/officeDocument/2006/relationships/image" Target="../media/image8.png"/><Relationship Id="rId12" Type="http://schemas.openxmlformats.org/officeDocument/2006/relationships/image" Target="../media/image17.emf"/><Relationship Id="rId17" Type="http://schemas.openxmlformats.org/officeDocument/2006/relationships/image" Target="../media/image6.emf"/><Relationship Id="rId25" Type="http://schemas.openxmlformats.org/officeDocument/2006/relationships/image" Target="../media/image28.emf"/><Relationship Id="rId33" Type="http://schemas.openxmlformats.org/officeDocument/2006/relationships/image" Target="../media/image36.emf"/><Relationship Id="rId38" Type="http://schemas.openxmlformats.org/officeDocument/2006/relationships/image" Target="../media/image4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3" Type="http://schemas.openxmlformats.org/officeDocument/2006/relationships/image" Target="../media/image18.emf"/><Relationship Id="rId18" Type="http://schemas.openxmlformats.org/officeDocument/2006/relationships/image" Target="../media/image7.emf"/><Relationship Id="rId26" Type="http://schemas.openxmlformats.org/officeDocument/2006/relationships/image" Target="../media/image29.emf"/><Relationship Id="rId39" Type="http://schemas.openxmlformats.org/officeDocument/2006/relationships/image" Target="../media/image42.emf"/><Relationship Id="rId21" Type="http://schemas.openxmlformats.org/officeDocument/2006/relationships/image" Target="../media/image24.emf"/><Relationship Id="rId34" Type="http://schemas.openxmlformats.org/officeDocument/2006/relationships/image" Target="../media/image37.emf"/><Relationship Id="rId42" Type="http://schemas.openxmlformats.org/officeDocument/2006/relationships/image" Target="../media/image45.emf"/><Relationship Id="rId7" Type="http://schemas.openxmlformats.org/officeDocument/2006/relationships/image" Target="../media/image12.emf"/><Relationship Id="rId2" Type="http://schemas.openxmlformats.org/officeDocument/2006/relationships/notesSlide" Target="../notesSlides/notesSlide6.xml"/><Relationship Id="rId16" Type="http://schemas.openxmlformats.org/officeDocument/2006/relationships/image" Target="../media/image21.emf"/><Relationship Id="rId20" Type="http://schemas.openxmlformats.org/officeDocument/2006/relationships/image" Target="../media/image23.emf"/><Relationship Id="rId29" Type="http://schemas.openxmlformats.org/officeDocument/2006/relationships/image" Target="../media/image32.emf"/><Relationship Id="rId41" Type="http://schemas.openxmlformats.org/officeDocument/2006/relationships/image" Target="../media/image44.emf"/><Relationship Id="rId1" Type="http://schemas.openxmlformats.org/officeDocument/2006/relationships/slideLayout" Target="../slideLayouts/slideLayout7.xml"/><Relationship Id="rId6" Type="http://schemas.openxmlformats.org/officeDocument/2006/relationships/image" Target="../media/image11.emf"/><Relationship Id="rId11" Type="http://schemas.openxmlformats.org/officeDocument/2006/relationships/image" Target="../media/image16.emf"/><Relationship Id="rId24" Type="http://schemas.openxmlformats.org/officeDocument/2006/relationships/image" Target="../media/image27.emf"/><Relationship Id="rId32" Type="http://schemas.openxmlformats.org/officeDocument/2006/relationships/image" Target="../media/image35.emf"/><Relationship Id="rId37" Type="http://schemas.openxmlformats.org/officeDocument/2006/relationships/image" Target="../media/image40.emf"/><Relationship Id="rId40" Type="http://schemas.openxmlformats.org/officeDocument/2006/relationships/image" Target="../media/image43.emf"/><Relationship Id="rId5" Type="http://schemas.openxmlformats.org/officeDocument/2006/relationships/image" Target="../media/image10.emf"/><Relationship Id="rId15" Type="http://schemas.openxmlformats.org/officeDocument/2006/relationships/image" Target="../media/image20.emf"/><Relationship Id="rId23" Type="http://schemas.openxmlformats.org/officeDocument/2006/relationships/image" Target="../media/image26.emf"/><Relationship Id="rId28" Type="http://schemas.openxmlformats.org/officeDocument/2006/relationships/image" Target="../media/image31.emf"/><Relationship Id="rId36" Type="http://schemas.openxmlformats.org/officeDocument/2006/relationships/image" Target="../media/image39.emf"/><Relationship Id="rId10" Type="http://schemas.openxmlformats.org/officeDocument/2006/relationships/image" Target="../media/image15.emf"/><Relationship Id="rId19" Type="http://schemas.openxmlformats.org/officeDocument/2006/relationships/image" Target="../media/image22.emf"/><Relationship Id="rId31" Type="http://schemas.openxmlformats.org/officeDocument/2006/relationships/image" Target="../media/image34.emf"/><Relationship Id="rId44" Type="http://schemas.openxmlformats.org/officeDocument/2006/relationships/image" Target="../media/image47.emf"/><Relationship Id="rId4" Type="http://schemas.openxmlformats.org/officeDocument/2006/relationships/image" Target="../media/image9.emf"/><Relationship Id="rId9" Type="http://schemas.openxmlformats.org/officeDocument/2006/relationships/image" Target="../media/image14.emf"/><Relationship Id="rId14" Type="http://schemas.openxmlformats.org/officeDocument/2006/relationships/image" Target="../media/image19.emf"/><Relationship Id="rId22" Type="http://schemas.openxmlformats.org/officeDocument/2006/relationships/image" Target="../media/image25.emf"/><Relationship Id="rId27" Type="http://schemas.openxmlformats.org/officeDocument/2006/relationships/image" Target="../media/image30.emf"/><Relationship Id="rId30" Type="http://schemas.openxmlformats.org/officeDocument/2006/relationships/image" Target="../media/image33.emf"/><Relationship Id="rId35" Type="http://schemas.openxmlformats.org/officeDocument/2006/relationships/image" Target="../media/image38.emf"/><Relationship Id="rId43" Type="http://schemas.openxmlformats.org/officeDocument/2006/relationships/image" Target="../media/image46.emf"/><Relationship Id="rId8" Type="http://schemas.openxmlformats.org/officeDocument/2006/relationships/image" Target="../media/image13.emf"/><Relationship Id="rId3" Type="http://schemas.openxmlformats.org/officeDocument/2006/relationships/image" Target="../media/image8.png"/><Relationship Id="rId12" Type="http://schemas.openxmlformats.org/officeDocument/2006/relationships/image" Target="../media/image17.emf"/><Relationship Id="rId17" Type="http://schemas.openxmlformats.org/officeDocument/2006/relationships/image" Target="../media/image6.emf"/><Relationship Id="rId25" Type="http://schemas.openxmlformats.org/officeDocument/2006/relationships/image" Target="../media/image28.emf"/><Relationship Id="rId33" Type="http://schemas.openxmlformats.org/officeDocument/2006/relationships/image" Target="../media/image36.emf"/><Relationship Id="rId38" Type="http://schemas.openxmlformats.org/officeDocument/2006/relationships/image" Target="../media/image4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6FFB29-117F-8646-87A7-B7F9CB15A87A}"/>
              </a:ext>
            </a:extLst>
          </p:cNvPr>
          <p:cNvPicPr>
            <a:picLocks noChangeAspect="1"/>
          </p:cNvPicPr>
          <p:nvPr/>
        </p:nvPicPr>
        <p:blipFill>
          <a:blip r:embed="rId2"/>
          <a:stretch>
            <a:fillRect/>
          </a:stretch>
        </p:blipFill>
        <p:spPr>
          <a:xfrm>
            <a:off x="1457870" y="1315531"/>
            <a:ext cx="484069" cy="433204"/>
          </a:xfrm>
          <a:prstGeom prst="rect">
            <a:avLst/>
          </a:prstGeom>
        </p:spPr>
      </p:pic>
      <p:pic>
        <p:nvPicPr>
          <p:cNvPr id="3" name="Picture 9">
            <a:extLst>
              <a:ext uri="{FF2B5EF4-FFF2-40B4-BE49-F238E27FC236}">
                <a16:creationId xmlns:a16="http://schemas.microsoft.com/office/drawing/2014/main" id="{A2DFEC89-EE02-3B47-8F1E-D30B60819C28}"/>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rot="10800000">
            <a:off x="2130845" y="2656097"/>
            <a:ext cx="2267195" cy="54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63EC7EC3-9CA9-4B4E-9B56-F4F39A691BF8}"/>
              </a:ext>
            </a:extLst>
          </p:cNvPr>
          <p:cNvSpPr/>
          <p:nvPr/>
        </p:nvSpPr>
        <p:spPr>
          <a:xfrm flipH="1">
            <a:off x="2201490" y="1371308"/>
            <a:ext cx="5046219" cy="249819"/>
          </a:xfrm>
          <a:prstGeom prst="rect">
            <a:avLst/>
          </a:prstGeom>
          <a:gradFill flip="none" rotWithShape="1">
            <a:gsLst>
              <a:gs pos="0">
                <a:srgbClr val="002060"/>
              </a:gs>
              <a:gs pos="45000">
                <a:schemeClr val="accent1">
                  <a:lumMod val="50000"/>
                </a:schemeClr>
              </a:gs>
              <a:gs pos="68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dirty="0">
              <a:solidFill>
                <a:srgbClr val="000000"/>
              </a:solidFill>
              <a:latin typeface="IBM Plex Sans"/>
              <a:ea typeface="IBM Plex Sans"/>
              <a:cs typeface="IBM Plex Sans"/>
              <a:sym typeface="IBM Plex Sans"/>
            </a:endParaRPr>
          </a:p>
        </p:txBody>
      </p:sp>
      <p:sp>
        <p:nvSpPr>
          <p:cNvPr id="5" name="Rectangle 4">
            <a:extLst>
              <a:ext uri="{FF2B5EF4-FFF2-40B4-BE49-F238E27FC236}">
                <a16:creationId xmlns:a16="http://schemas.microsoft.com/office/drawing/2014/main" id="{8C32CA75-1835-E143-BF1D-121B42D9312F}"/>
              </a:ext>
            </a:extLst>
          </p:cNvPr>
          <p:cNvSpPr/>
          <p:nvPr/>
        </p:nvSpPr>
        <p:spPr>
          <a:xfrm flipH="1">
            <a:off x="1988120" y="1782959"/>
            <a:ext cx="5259590" cy="249819"/>
          </a:xfrm>
          <a:prstGeom prst="rect">
            <a:avLst/>
          </a:prstGeom>
          <a:gradFill flip="none" rotWithShape="1">
            <a:gsLst>
              <a:gs pos="0">
                <a:srgbClr val="002060"/>
              </a:gs>
              <a:gs pos="41000">
                <a:schemeClr val="accent1">
                  <a:lumMod val="50000"/>
                </a:schemeClr>
              </a:gs>
              <a:gs pos="64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a:solidFill>
                <a:srgbClr val="000000"/>
              </a:solidFill>
              <a:latin typeface="IBM Plex Sans"/>
              <a:ea typeface="IBM Plex Sans"/>
              <a:cs typeface="IBM Plex Sans"/>
              <a:sym typeface="IBM Plex Sans"/>
            </a:endParaRPr>
          </a:p>
        </p:txBody>
      </p:sp>
      <p:sp>
        <p:nvSpPr>
          <p:cNvPr id="6" name="Rectangle 5">
            <a:extLst>
              <a:ext uri="{FF2B5EF4-FFF2-40B4-BE49-F238E27FC236}">
                <a16:creationId xmlns:a16="http://schemas.microsoft.com/office/drawing/2014/main" id="{48146D62-27EE-104A-B09E-9E57F13D72E4}"/>
              </a:ext>
            </a:extLst>
          </p:cNvPr>
          <p:cNvSpPr/>
          <p:nvPr/>
        </p:nvSpPr>
        <p:spPr>
          <a:xfrm flipH="1">
            <a:off x="1799961" y="2203693"/>
            <a:ext cx="5447748" cy="249819"/>
          </a:xfrm>
          <a:prstGeom prst="rect">
            <a:avLst/>
          </a:prstGeom>
          <a:gradFill flip="none" rotWithShape="1">
            <a:gsLst>
              <a:gs pos="0">
                <a:srgbClr val="002060"/>
              </a:gs>
              <a:gs pos="41000">
                <a:schemeClr val="accent1">
                  <a:lumMod val="50000"/>
                </a:schemeClr>
              </a:gs>
              <a:gs pos="61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a:solidFill>
                <a:srgbClr val="000000"/>
              </a:solidFill>
              <a:latin typeface="IBM Plex Sans"/>
              <a:ea typeface="IBM Plex Sans"/>
              <a:cs typeface="IBM Plex Sans"/>
              <a:sym typeface="IBM Plex Sans"/>
            </a:endParaRPr>
          </a:p>
        </p:txBody>
      </p:sp>
      <p:sp>
        <p:nvSpPr>
          <p:cNvPr id="7" name="Rectangle 6">
            <a:extLst>
              <a:ext uri="{FF2B5EF4-FFF2-40B4-BE49-F238E27FC236}">
                <a16:creationId xmlns:a16="http://schemas.microsoft.com/office/drawing/2014/main" id="{C613AD21-B509-1748-8E08-6D0C487F4CF2}"/>
              </a:ext>
            </a:extLst>
          </p:cNvPr>
          <p:cNvSpPr/>
          <p:nvPr/>
        </p:nvSpPr>
        <p:spPr>
          <a:xfrm flipH="1">
            <a:off x="1583087" y="2615789"/>
            <a:ext cx="5664623" cy="249819"/>
          </a:xfrm>
          <a:prstGeom prst="rect">
            <a:avLst/>
          </a:prstGeom>
          <a:gradFill flip="none" rotWithShape="1">
            <a:gsLst>
              <a:gs pos="0">
                <a:srgbClr val="002060"/>
              </a:gs>
              <a:gs pos="47000">
                <a:schemeClr val="accent1">
                  <a:lumMod val="50000"/>
                </a:schemeClr>
              </a:gs>
              <a:gs pos="65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a:solidFill>
                <a:srgbClr val="000000"/>
              </a:solidFill>
              <a:latin typeface="IBM Plex Sans"/>
              <a:ea typeface="IBM Plex Sans"/>
              <a:cs typeface="IBM Plex Sans"/>
              <a:sym typeface="IBM Plex Sans"/>
            </a:endParaRPr>
          </a:p>
        </p:txBody>
      </p:sp>
      <p:pic>
        <p:nvPicPr>
          <p:cNvPr id="9" name="Picture 8">
            <a:extLst>
              <a:ext uri="{FF2B5EF4-FFF2-40B4-BE49-F238E27FC236}">
                <a16:creationId xmlns:a16="http://schemas.microsoft.com/office/drawing/2014/main" id="{1D5BC942-B247-9342-A3E0-E12BAFCEB1B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flipH="1">
            <a:off x="2918947" y="3034512"/>
            <a:ext cx="576296" cy="309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000000"/>
                </a:solidFill>
                <a:round/>
                <a:headEnd/>
                <a:tailEnd/>
              </a14:hiddenLine>
            </a:ext>
          </a:extLst>
        </p:spPr>
      </p:pic>
      <p:sp>
        <p:nvSpPr>
          <p:cNvPr id="10" name="TextBox 9">
            <a:extLst>
              <a:ext uri="{FF2B5EF4-FFF2-40B4-BE49-F238E27FC236}">
                <a16:creationId xmlns:a16="http://schemas.microsoft.com/office/drawing/2014/main" id="{609F2258-321E-FA4B-B24C-63CAB24474E2}"/>
              </a:ext>
            </a:extLst>
          </p:cNvPr>
          <p:cNvSpPr txBox="1"/>
          <p:nvPr/>
        </p:nvSpPr>
        <p:spPr>
          <a:xfrm>
            <a:off x="1627709" y="2677208"/>
            <a:ext cx="2201244"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COLLECT</a:t>
            </a:r>
            <a:r>
              <a:rPr lang="en-US" sz="893" kern="0" dirty="0">
                <a:solidFill>
                  <a:srgbClr val="FFFFFF"/>
                </a:solidFill>
                <a:latin typeface="Calibri"/>
                <a:cs typeface="Calibri"/>
                <a:sym typeface="Helvetica Light"/>
              </a:rPr>
              <a:t> - Make data simple and accessible</a:t>
            </a:r>
          </a:p>
        </p:txBody>
      </p:sp>
      <p:sp>
        <p:nvSpPr>
          <p:cNvPr id="11" name="TextBox 10">
            <a:extLst>
              <a:ext uri="{FF2B5EF4-FFF2-40B4-BE49-F238E27FC236}">
                <a16:creationId xmlns:a16="http://schemas.microsoft.com/office/drawing/2014/main" id="{AF1BEA17-DE91-7B4F-BE17-8A274D60AE4E}"/>
              </a:ext>
            </a:extLst>
          </p:cNvPr>
          <p:cNvSpPr txBox="1"/>
          <p:nvPr/>
        </p:nvSpPr>
        <p:spPr>
          <a:xfrm>
            <a:off x="1839694" y="2273363"/>
            <a:ext cx="2502609"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ORGANIZE</a:t>
            </a:r>
            <a:r>
              <a:rPr lang="en-US" sz="893" kern="0" dirty="0">
                <a:solidFill>
                  <a:srgbClr val="FFFFFF"/>
                </a:solidFill>
                <a:latin typeface="Calibri"/>
                <a:cs typeface="Calibri"/>
                <a:sym typeface="Helvetica Light"/>
              </a:rPr>
              <a:t> - Create a trusted analytics foundation</a:t>
            </a:r>
          </a:p>
        </p:txBody>
      </p:sp>
      <p:sp>
        <p:nvSpPr>
          <p:cNvPr id="12" name="TextBox 11">
            <a:extLst>
              <a:ext uri="{FF2B5EF4-FFF2-40B4-BE49-F238E27FC236}">
                <a16:creationId xmlns:a16="http://schemas.microsoft.com/office/drawing/2014/main" id="{580BE8A1-6BA9-B043-8F26-B00BFFDDE869}"/>
              </a:ext>
            </a:extLst>
          </p:cNvPr>
          <p:cNvSpPr txBox="1"/>
          <p:nvPr/>
        </p:nvSpPr>
        <p:spPr>
          <a:xfrm>
            <a:off x="2034049" y="1854268"/>
            <a:ext cx="2257349"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ANALYZE</a:t>
            </a:r>
            <a:r>
              <a:rPr lang="en-US" sz="893" kern="0" dirty="0">
                <a:solidFill>
                  <a:srgbClr val="FFFFFF"/>
                </a:solidFill>
                <a:latin typeface="Calibri"/>
                <a:cs typeface="Calibri"/>
                <a:sym typeface="Helvetica Light"/>
              </a:rPr>
              <a:t> - Scale insights with AI everywhere</a:t>
            </a:r>
          </a:p>
        </p:txBody>
      </p:sp>
      <p:sp>
        <p:nvSpPr>
          <p:cNvPr id="13" name="Rectangle 12">
            <a:extLst>
              <a:ext uri="{FF2B5EF4-FFF2-40B4-BE49-F238E27FC236}">
                <a16:creationId xmlns:a16="http://schemas.microsoft.com/office/drawing/2014/main" id="{507034C2-EAAF-3849-9F93-C42C1A544100}"/>
              </a:ext>
            </a:extLst>
          </p:cNvPr>
          <p:cNvSpPr/>
          <p:nvPr/>
        </p:nvSpPr>
        <p:spPr>
          <a:xfrm>
            <a:off x="1627709" y="3110811"/>
            <a:ext cx="1249295" cy="296107"/>
          </a:xfrm>
          <a:prstGeom prst="rect">
            <a:avLst/>
          </a:prstGeom>
        </p:spPr>
        <p:txBody>
          <a:bodyPr wrap="square">
            <a:spAutoFit/>
          </a:bodyPr>
          <a:lstStyle/>
          <a:p>
            <a:pPr algn="r" defTabSz="453408" eaLnBrk="1" fontAlgn="auto" hangingPunct="1">
              <a:spcBef>
                <a:spcPts val="893"/>
              </a:spcBef>
              <a:spcAft>
                <a:spcPts val="0"/>
              </a:spcAft>
              <a:defRPr/>
            </a:pPr>
            <a:r>
              <a:rPr lang="en-US" sz="662" kern="0" dirty="0">
                <a:solidFill>
                  <a:srgbClr val="002060"/>
                </a:solidFill>
                <a:latin typeface="IBM Plex Sans" charset="0"/>
                <a:ea typeface="IBM Plex Sans" charset="0"/>
                <a:cs typeface="IBM Plex Sans" charset="0"/>
                <a:sym typeface="Helvetica Neue"/>
              </a:rPr>
              <a:t>Data of every type, regardless of where it lives</a:t>
            </a:r>
            <a:endParaRPr lang="en-US" sz="662" kern="0" dirty="0">
              <a:solidFill>
                <a:srgbClr val="002060"/>
              </a:solidFill>
              <a:latin typeface="IBM Plex Sans Regular" charset="0"/>
              <a:ea typeface="IBM Plex Sans Regular" charset="0"/>
              <a:cs typeface="IBM Plex Sans Regular" charset="0"/>
              <a:sym typeface="Helvetica Neue"/>
            </a:endParaRPr>
          </a:p>
        </p:txBody>
      </p:sp>
      <p:sp>
        <p:nvSpPr>
          <p:cNvPr id="14" name="TextBox 13">
            <a:extLst>
              <a:ext uri="{FF2B5EF4-FFF2-40B4-BE49-F238E27FC236}">
                <a16:creationId xmlns:a16="http://schemas.microsoft.com/office/drawing/2014/main" id="{23FF8821-31ED-1947-8FE1-0B34E5D07F5E}"/>
              </a:ext>
            </a:extLst>
          </p:cNvPr>
          <p:cNvSpPr txBox="1"/>
          <p:nvPr/>
        </p:nvSpPr>
        <p:spPr>
          <a:xfrm>
            <a:off x="5386370" y="2920040"/>
            <a:ext cx="1391502" cy="519758"/>
          </a:xfrm>
          <a:prstGeom prst="rect">
            <a:avLst/>
          </a:prstGeom>
          <a:noFill/>
        </p:spPr>
        <p:txBody>
          <a:bodyPr wrap="square" rtlCol="0">
            <a:spAutoFit/>
          </a:bodyPr>
          <a:lstStyle/>
          <a:p>
            <a:pPr algn="ctr" defTabSz="453408" eaLnBrk="1" fontAlgn="auto" hangingPunct="1">
              <a:spcBef>
                <a:spcPts val="0"/>
              </a:spcBef>
              <a:spcAft>
                <a:spcPts val="0"/>
              </a:spcAft>
              <a:defRPr/>
            </a:pPr>
            <a:r>
              <a:rPr lang="en-US" sz="926" b="1" kern="0" dirty="0">
                <a:solidFill>
                  <a:srgbClr val="002060"/>
                </a:solidFill>
                <a:latin typeface="Calibri"/>
                <a:cs typeface="Calibri"/>
                <a:sym typeface="Helvetica Light"/>
              </a:rPr>
              <a:t>MODERNIZE</a:t>
            </a:r>
            <a:endParaRPr lang="en-US" sz="926" kern="0" dirty="0">
              <a:solidFill>
                <a:srgbClr val="002060"/>
              </a:solidFill>
              <a:latin typeface="Calibri"/>
              <a:cs typeface="Calibri"/>
              <a:sym typeface="Helvetica Light"/>
            </a:endParaRPr>
          </a:p>
          <a:p>
            <a:pPr algn="ctr" defTabSz="453408" eaLnBrk="1" fontAlgn="auto" hangingPunct="1">
              <a:spcBef>
                <a:spcPts val="0"/>
              </a:spcBef>
              <a:spcAft>
                <a:spcPts val="0"/>
              </a:spcAft>
              <a:defRPr/>
            </a:pPr>
            <a:r>
              <a:rPr lang="en-US" sz="926" kern="0" dirty="0">
                <a:solidFill>
                  <a:srgbClr val="002060"/>
                </a:solidFill>
                <a:latin typeface="Calibri"/>
                <a:cs typeface="Calibri"/>
                <a:sym typeface="Helvetica Light"/>
              </a:rPr>
              <a:t>your data estate for an AI and multicloud world</a:t>
            </a:r>
          </a:p>
        </p:txBody>
      </p:sp>
      <p:sp>
        <p:nvSpPr>
          <p:cNvPr id="15" name="TextBox 14">
            <a:extLst>
              <a:ext uri="{FF2B5EF4-FFF2-40B4-BE49-F238E27FC236}">
                <a16:creationId xmlns:a16="http://schemas.microsoft.com/office/drawing/2014/main" id="{D4E77A3C-93DC-1D41-A6A4-41C7A791A1C9}"/>
              </a:ext>
            </a:extLst>
          </p:cNvPr>
          <p:cNvSpPr txBox="1"/>
          <p:nvPr/>
        </p:nvSpPr>
        <p:spPr>
          <a:xfrm>
            <a:off x="2235567" y="1444944"/>
            <a:ext cx="2762295"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INFUSE </a:t>
            </a:r>
            <a:r>
              <a:rPr lang="en-US" sz="893" kern="0" dirty="0">
                <a:solidFill>
                  <a:srgbClr val="FFFFFF"/>
                </a:solidFill>
                <a:latin typeface="Calibri"/>
                <a:cs typeface="Calibri"/>
                <a:sym typeface="Helvetica Light"/>
              </a:rPr>
              <a:t>– Operationalize AI with trust and transparency</a:t>
            </a:r>
          </a:p>
        </p:txBody>
      </p:sp>
      <p:sp>
        <p:nvSpPr>
          <p:cNvPr id="16" name="Rectangle 15">
            <a:extLst>
              <a:ext uri="{FF2B5EF4-FFF2-40B4-BE49-F238E27FC236}">
                <a16:creationId xmlns:a16="http://schemas.microsoft.com/office/drawing/2014/main" id="{CAC85875-A41C-3F41-9D90-59D82F07A680}"/>
              </a:ext>
            </a:extLst>
          </p:cNvPr>
          <p:cNvSpPr/>
          <p:nvPr/>
        </p:nvSpPr>
        <p:spPr>
          <a:xfrm>
            <a:off x="1533677" y="1772295"/>
            <a:ext cx="315478" cy="183896"/>
          </a:xfrm>
          <a:prstGeom prst="rect">
            <a:avLst/>
          </a:prstGeom>
        </p:spPr>
        <p:txBody>
          <a:bodyPr wrap="square">
            <a:spAutoFit/>
          </a:bodyPr>
          <a:lstStyle/>
          <a:p>
            <a:pPr algn="r" defTabSz="453408" eaLnBrk="1" fontAlgn="auto" hangingPunct="1">
              <a:spcBef>
                <a:spcPts val="893"/>
              </a:spcBef>
              <a:spcAft>
                <a:spcPts val="0"/>
              </a:spcAft>
              <a:defRPr/>
            </a:pPr>
            <a:r>
              <a:rPr lang="en-US" sz="595" b="1" kern="0" dirty="0">
                <a:solidFill>
                  <a:srgbClr val="002060"/>
                </a:solidFill>
                <a:latin typeface="IBM Plex Sans" charset="0"/>
                <a:ea typeface="IBM Plex Sans" charset="0"/>
                <a:cs typeface="IBM Plex Sans" charset="0"/>
                <a:sym typeface="Helvetica Neue"/>
              </a:rPr>
              <a:t>AI </a:t>
            </a:r>
            <a:endParaRPr lang="en-US" sz="595" b="1" kern="0" dirty="0">
              <a:solidFill>
                <a:srgbClr val="002060"/>
              </a:solidFill>
              <a:latin typeface="IBM Plex Sans Regular" charset="0"/>
              <a:ea typeface="IBM Plex Sans Regular" charset="0"/>
              <a:cs typeface="IBM Plex Sans Regular" charset="0"/>
              <a:sym typeface="Helvetica Neue"/>
            </a:endParaRPr>
          </a:p>
        </p:txBody>
      </p:sp>
      <p:pic>
        <p:nvPicPr>
          <p:cNvPr id="8" name="Picture 7">
            <a:extLst>
              <a:ext uri="{FF2B5EF4-FFF2-40B4-BE49-F238E27FC236}">
                <a16:creationId xmlns:a16="http://schemas.microsoft.com/office/drawing/2014/main" id="{FCB13A87-9F06-F444-A556-0CD956EEDC65}"/>
              </a:ext>
            </a:extLst>
          </p:cNvPr>
          <p:cNvPicPr>
            <a:picLocks noChangeAspect="1"/>
          </p:cNvPicPr>
          <p:nvPr/>
        </p:nvPicPr>
        <p:blipFill rotWithShape="1">
          <a:blip r:embed="rId5"/>
          <a:srcRect l="15139" t="6083" r="44226" b="22172"/>
          <a:stretch/>
        </p:blipFill>
        <p:spPr>
          <a:xfrm>
            <a:off x="4984332" y="1116073"/>
            <a:ext cx="2220577" cy="1807868"/>
          </a:xfrm>
          <a:prstGeom prst="rect">
            <a:avLst/>
          </a:prstGeom>
        </p:spPr>
      </p:pic>
      <p:sp>
        <p:nvSpPr>
          <p:cNvPr id="17" name="TextBox 16">
            <a:extLst>
              <a:ext uri="{FF2B5EF4-FFF2-40B4-BE49-F238E27FC236}">
                <a16:creationId xmlns:a16="http://schemas.microsoft.com/office/drawing/2014/main" id="{1A02AB5F-BFBA-D14E-9D8E-C0E756D10561}"/>
              </a:ext>
            </a:extLst>
          </p:cNvPr>
          <p:cNvSpPr txBox="1"/>
          <p:nvPr/>
        </p:nvSpPr>
        <p:spPr>
          <a:xfrm>
            <a:off x="1522793" y="701841"/>
            <a:ext cx="3813011" cy="215360"/>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5930" tIns="25930" rIns="25930" bIns="25930" numCol="1" spcCol="38005" rtlCol="0" anchor="ctr">
            <a:spAutoFit/>
          </a:bodyPr>
          <a:lstStyle/>
          <a:p>
            <a:pPr defTabSz="385672" eaLnBrk="1" fontAlgn="auto" latinLnBrk="1">
              <a:spcBef>
                <a:spcPts val="0"/>
              </a:spcBef>
              <a:spcAft>
                <a:spcPts val="0"/>
              </a:spcAft>
              <a:defRPr sz="1800" b="0">
                <a:solidFill>
                  <a:srgbClr val="000000"/>
                </a:solidFill>
              </a:defRPr>
            </a:pPr>
            <a:r>
              <a:rPr lang="en-US" sz="1059" b="1" kern="0" dirty="0">
                <a:solidFill>
                  <a:srgbClr val="002060"/>
                </a:solidFill>
                <a:latin typeface="Helvetica"/>
                <a:sym typeface="Helvetica Light"/>
              </a:rPr>
              <a:t>A Prescriptive Approach to Accelerating the Journey to AI</a:t>
            </a:r>
          </a:p>
        </p:txBody>
      </p:sp>
      <p:sp>
        <p:nvSpPr>
          <p:cNvPr id="18" name="TextBox 17">
            <a:extLst>
              <a:ext uri="{FF2B5EF4-FFF2-40B4-BE49-F238E27FC236}">
                <a16:creationId xmlns:a16="http://schemas.microsoft.com/office/drawing/2014/main" id="{330CB3C0-97FB-524D-83A9-F79984850A9D}"/>
              </a:ext>
            </a:extLst>
          </p:cNvPr>
          <p:cNvSpPr txBox="1"/>
          <p:nvPr/>
        </p:nvSpPr>
        <p:spPr>
          <a:xfrm>
            <a:off x="1946613" y="4027427"/>
            <a:ext cx="4937570" cy="255326"/>
          </a:xfrm>
          <a:prstGeom prst="rect">
            <a:avLst/>
          </a:prstGeom>
          <a:noFill/>
        </p:spPr>
        <p:txBody>
          <a:bodyPr wrap="none" rtlCol="0">
            <a:spAutoFit/>
          </a:bodyPr>
          <a:lstStyle/>
          <a:p>
            <a:r>
              <a:rPr lang="en-US" sz="1059" dirty="0"/>
              <a:t>Objective and next step: Define one consistent Information Architecture for AI</a:t>
            </a:r>
          </a:p>
        </p:txBody>
      </p:sp>
      <p:sp>
        <p:nvSpPr>
          <p:cNvPr id="19" name="TextBox 18">
            <a:extLst>
              <a:ext uri="{FF2B5EF4-FFF2-40B4-BE49-F238E27FC236}">
                <a16:creationId xmlns:a16="http://schemas.microsoft.com/office/drawing/2014/main" id="{3D69AF1D-9154-4347-AF60-B6361BD217BA}"/>
              </a:ext>
            </a:extLst>
          </p:cNvPr>
          <p:cNvSpPr txBox="1"/>
          <p:nvPr/>
        </p:nvSpPr>
        <p:spPr>
          <a:xfrm>
            <a:off x="3937650" y="12826"/>
            <a:ext cx="1268699"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Ladder to AI</a:t>
            </a:r>
          </a:p>
        </p:txBody>
      </p:sp>
    </p:spTree>
    <p:extLst>
      <p:ext uri="{BB962C8B-B14F-4D97-AF65-F5344CB8AC3E}">
        <p14:creationId xmlns:p14="http://schemas.microsoft.com/office/powerpoint/2010/main" val="1960754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1A5000-5EF8-4144-ACD6-9163C271D363}"/>
              </a:ext>
            </a:extLst>
          </p:cNvPr>
          <p:cNvSpPr/>
          <p:nvPr/>
        </p:nvSpPr>
        <p:spPr>
          <a:xfrm>
            <a:off x="188257" y="265077"/>
            <a:ext cx="8842621" cy="1785104"/>
          </a:xfrm>
          <a:prstGeom prst="rect">
            <a:avLst/>
          </a:prstGeom>
        </p:spPr>
        <p:txBody>
          <a:bodyPr wrap="square">
            <a:spAutoFit/>
          </a:bodyPr>
          <a:lstStyle/>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Watson </a:t>
            </a:r>
            <a:r>
              <a:rPr lang="en-US" sz="1000" dirty="0" err="1">
                <a:solidFill>
                  <a:srgbClr val="000000"/>
                </a:solidFill>
                <a:latin typeface="Helvetica" charset="0"/>
                <a:ea typeface="Helvetica" charset="0"/>
                <a:cs typeface="Helvetica" charset="0"/>
              </a:rPr>
              <a:t>OpenScale</a:t>
            </a:r>
            <a:r>
              <a:rPr lang="en-US" sz="1000" dirty="0">
                <a:solidFill>
                  <a:srgbClr val="000000"/>
                </a:solidFill>
                <a:latin typeface="Helvetica" charset="0"/>
                <a:ea typeface="Helvetica" charset="0"/>
                <a:cs typeface="Helvetica" charset="0"/>
              </a:rPr>
              <a:t> is used to monitor runtime performance and fairness over the customer population.</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The predictions are interpreted by an AI Insights Orchestrator deployed on IBM Cloud.</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The orchestrator consults Decision Management components for the next best offer to be provided to the customer.</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This offer is communicated within the customer’s workflow by infusing it into the active customer care and support interactions, such as a Watson Assistant implementation.</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Over some time period, Watson </a:t>
            </a:r>
            <a:r>
              <a:rPr lang="en-US" sz="1000" dirty="0" err="1">
                <a:solidFill>
                  <a:srgbClr val="000000"/>
                </a:solidFill>
                <a:latin typeface="Helvetica" charset="0"/>
                <a:ea typeface="Helvetica" charset="0"/>
                <a:cs typeface="Helvetica" charset="0"/>
              </a:rPr>
              <a:t>OpenScale</a:t>
            </a:r>
            <a:r>
              <a:rPr lang="en-US" sz="1000" dirty="0">
                <a:solidFill>
                  <a:srgbClr val="000000"/>
                </a:solidFill>
                <a:latin typeface="Helvetica" charset="0"/>
                <a:ea typeface="Helvetica" charset="0"/>
                <a:cs typeface="Helvetica" charset="0"/>
              </a:rPr>
              <a:t> detected the model has skewed against the real world data it’s encountering and needs to be retrained.</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This triggers deeper analysis using Watson Studio of the divergence from the original model and similar steps to the original model design are taken to retrain the model with optimal features and new training data.</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An updated performant model is deployed to Watson Machine Learning, as another turn of the iterative end to end model lifecycle governance.</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Customers react favorably to the offers and the business starts to see the desired outcomes of lower customer churn and higher satisfaction ratings.</a:t>
            </a:r>
          </a:p>
          <a:p>
            <a:pPr marL="230188" lvl="0" indent="-230188" defTabSz="584200" eaLnBrk="1" fontAlgn="auto">
              <a:spcBef>
                <a:spcPts val="0"/>
              </a:spcBef>
              <a:spcAft>
                <a:spcPts val="0"/>
              </a:spcAft>
              <a:buFont typeface="+mj-lt"/>
              <a:buAutoNum type="arabicPeriod"/>
              <a:defRPr/>
            </a:pPr>
            <a:endParaRPr lang="en-US" sz="1000" kern="0" dirty="0">
              <a:solidFill>
                <a:srgbClr val="000000"/>
              </a:solidFill>
              <a:latin typeface="Helvetica" charset="0"/>
              <a:ea typeface="Helvetica" charset="0"/>
              <a:cs typeface="Helvetica" charset="0"/>
              <a:sym typeface="Helvetica Light"/>
            </a:endParaRPr>
          </a:p>
        </p:txBody>
      </p:sp>
      <p:sp>
        <p:nvSpPr>
          <p:cNvPr id="3" name="TextBox 2">
            <a:extLst>
              <a:ext uri="{FF2B5EF4-FFF2-40B4-BE49-F238E27FC236}">
                <a16:creationId xmlns:a16="http://schemas.microsoft.com/office/drawing/2014/main" id="{250C28C4-C301-7245-B82A-6687475DD9E8}"/>
              </a:ext>
            </a:extLst>
          </p:cNvPr>
          <p:cNvSpPr txBox="1"/>
          <p:nvPr/>
        </p:nvSpPr>
        <p:spPr>
          <a:xfrm>
            <a:off x="2046607" y="-24356"/>
            <a:ext cx="5308266"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 Building a Machine Learning Model</a:t>
            </a:r>
          </a:p>
        </p:txBody>
      </p:sp>
    </p:spTree>
    <p:extLst>
      <p:ext uri="{BB962C8B-B14F-4D97-AF65-F5344CB8AC3E}">
        <p14:creationId xmlns:p14="http://schemas.microsoft.com/office/powerpoint/2010/main" val="276088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321">
            <a:extLst>
              <a:ext uri="{FF2B5EF4-FFF2-40B4-BE49-F238E27FC236}">
                <a16:creationId xmlns:a16="http://schemas.microsoft.com/office/drawing/2014/main" id="{28F49D87-7BCB-D04D-A2B2-20089B3832DC}"/>
              </a:ext>
            </a:extLst>
          </p:cNvPr>
          <p:cNvSpPr/>
          <p:nvPr/>
        </p:nvSpPr>
        <p:spPr>
          <a:xfrm rot="5400000">
            <a:off x="1716739" y="4279849"/>
            <a:ext cx="92333" cy="65885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grpSp>
        <p:nvGrpSpPr>
          <p:cNvPr id="289" name="Group 288">
            <a:extLst>
              <a:ext uri="{FF2B5EF4-FFF2-40B4-BE49-F238E27FC236}">
                <a16:creationId xmlns:a16="http://schemas.microsoft.com/office/drawing/2014/main" id="{82A9255B-D6E0-384F-9677-20389B0D4E16}"/>
              </a:ext>
            </a:extLst>
          </p:cNvPr>
          <p:cNvGrpSpPr/>
          <p:nvPr/>
        </p:nvGrpSpPr>
        <p:grpSpPr>
          <a:xfrm>
            <a:off x="2224963" y="4542159"/>
            <a:ext cx="658850" cy="415582"/>
            <a:chOff x="-1447193" y="1875688"/>
            <a:chExt cx="1149566" cy="887826"/>
          </a:xfrm>
        </p:grpSpPr>
        <p:sp>
          <p:nvSpPr>
            <p:cNvPr id="290" name="Shape 319">
              <a:extLst>
                <a:ext uri="{FF2B5EF4-FFF2-40B4-BE49-F238E27FC236}">
                  <a16:creationId xmlns:a16="http://schemas.microsoft.com/office/drawing/2014/main" id="{0EC18E63-71A1-4B44-BDDE-625E837CE3C1}"/>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1" name="_-36.png">
              <a:extLst>
                <a:ext uri="{FF2B5EF4-FFF2-40B4-BE49-F238E27FC236}">
                  <a16:creationId xmlns:a16="http://schemas.microsoft.com/office/drawing/2014/main" id="{D9769D60-19FF-C243-ADA3-B772F010E36E}"/>
                </a:ext>
              </a:extLst>
            </p:cNvPr>
            <p:cNvPicPr/>
            <p:nvPr/>
          </p:nvPicPr>
          <p:blipFill>
            <a:blip r:embed="rId3"/>
            <a:srcRect l="15445" t="21517" r="15445" b="21517"/>
            <a:stretch>
              <a:fillRect/>
            </a:stretch>
          </p:blipFill>
          <p:spPr>
            <a:xfrm>
              <a:off x="-1071698" y="1966978"/>
              <a:ext cx="345282" cy="284610"/>
            </a:xfrm>
            <a:prstGeom prst="rect">
              <a:avLst/>
            </a:prstGeom>
            <a:ln w="3175" cap="flat">
              <a:noFill/>
              <a:miter lim="400000"/>
            </a:ln>
            <a:effectLst/>
          </p:spPr>
        </p:pic>
        <p:sp>
          <p:nvSpPr>
            <p:cNvPr id="292" name="Shape 321">
              <a:extLst>
                <a:ext uri="{FF2B5EF4-FFF2-40B4-BE49-F238E27FC236}">
                  <a16:creationId xmlns:a16="http://schemas.microsoft.com/office/drawing/2014/main" id="{A93801B8-5207-ED42-9407-39AD90B8B4C3}"/>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93" name="Group 292">
            <a:extLst>
              <a:ext uri="{FF2B5EF4-FFF2-40B4-BE49-F238E27FC236}">
                <a16:creationId xmlns:a16="http://schemas.microsoft.com/office/drawing/2014/main" id="{7E2FD821-A3B0-A247-A666-B29EDD879111}"/>
              </a:ext>
            </a:extLst>
          </p:cNvPr>
          <p:cNvGrpSpPr/>
          <p:nvPr/>
        </p:nvGrpSpPr>
        <p:grpSpPr>
          <a:xfrm>
            <a:off x="3495264" y="4541141"/>
            <a:ext cx="478839" cy="395107"/>
            <a:chOff x="-1032273" y="3368145"/>
            <a:chExt cx="643863" cy="585581"/>
          </a:xfrm>
        </p:grpSpPr>
        <p:pic>
          <p:nvPicPr>
            <p:cNvPr id="294" name="Picture 293">
              <a:extLst>
                <a:ext uri="{FF2B5EF4-FFF2-40B4-BE49-F238E27FC236}">
                  <a16:creationId xmlns:a16="http://schemas.microsoft.com/office/drawing/2014/main" id="{CE205B9A-65FE-3D48-B08F-A9CA4066D09C}"/>
                </a:ext>
              </a:extLst>
            </p:cNvPr>
            <p:cNvPicPr>
              <a:picLocks noChangeAspect="1"/>
            </p:cNvPicPr>
            <p:nvPr/>
          </p:nvPicPr>
          <p:blipFill>
            <a:blip r:embed="rId4"/>
            <a:stretch>
              <a:fillRect/>
            </a:stretch>
          </p:blipFill>
          <p:spPr>
            <a:xfrm>
              <a:off x="-974401" y="3368145"/>
              <a:ext cx="386056" cy="301827"/>
            </a:xfrm>
            <a:prstGeom prst="rect">
              <a:avLst/>
            </a:prstGeom>
          </p:spPr>
        </p:pic>
        <p:sp>
          <p:nvSpPr>
            <p:cNvPr id="295" name="Shape 321">
              <a:extLst>
                <a:ext uri="{FF2B5EF4-FFF2-40B4-BE49-F238E27FC236}">
                  <a16:creationId xmlns:a16="http://schemas.microsoft.com/office/drawing/2014/main" id="{999BE040-67A9-0941-AD4C-A9C9BCEDC659}"/>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96" name="Group 295">
            <a:extLst>
              <a:ext uri="{FF2B5EF4-FFF2-40B4-BE49-F238E27FC236}">
                <a16:creationId xmlns:a16="http://schemas.microsoft.com/office/drawing/2014/main" id="{86698345-01D1-E943-B9D6-297CD75BB5BA}"/>
              </a:ext>
            </a:extLst>
          </p:cNvPr>
          <p:cNvGrpSpPr/>
          <p:nvPr/>
        </p:nvGrpSpPr>
        <p:grpSpPr>
          <a:xfrm>
            <a:off x="4101372" y="4544316"/>
            <a:ext cx="832931" cy="414546"/>
            <a:chOff x="-1202205" y="3307184"/>
            <a:chExt cx="1029965" cy="679776"/>
          </a:xfrm>
        </p:grpSpPr>
        <p:pic>
          <p:nvPicPr>
            <p:cNvPr id="297" name="Picture 296">
              <a:extLst>
                <a:ext uri="{FF2B5EF4-FFF2-40B4-BE49-F238E27FC236}">
                  <a16:creationId xmlns:a16="http://schemas.microsoft.com/office/drawing/2014/main" id="{4D527B8F-36EF-6441-96B4-D91A3AE4EBEF}"/>
                </a:ext>
              </a:extLst>
            </p:cNvPr>
            <p:cNvPicPr>
              <a:picLocks noChangeAspect="1"/>
            </p:cNvPicPr>
            <p:nvPr/>
          </p:nvPicPr>
          <p:blipFill>
            <a:blip r:embed="rId4"/>
            <a:stretch>
              <a:fillRect/>
            </a:stretch>
          </p:blipFill>
          <p:spPr>
            <a:xfrm>
              <a:off x="-974400" y="3307184"/>
              <a:ext cx="385334" cy="344192"/>
            </a:xfrm>
            <a:prstGeom prst="rect">
              <a:avLst/>
            </a:prstGeom>
          </p:spPr>
        </p:pic>
        <p:sp>
          <p:nvSpPr>
            <p:cNvPr id="298" name="Shape 321">
              <a:extLst>
                <a:ext uri="{FF2B5EF4-FFF2-40B4-BE49-F238E27FC236}">
                  <a16:creationId xmlns:a16="http://schemas.microsoft.com/office/drawing/2014/main" id="{E0D97F99-61F6-0D4F-9E37-D32DFF30C6F4}"/>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99" name="Group 298">
            <a:extLst>
              <a:ext uri="{FF2B5EF4-FFF2-40B4-BE49-F238E27FC236}">
                <a16:creationId xmlns:a16="http://schemas.microsoft.com/office/drawing/2014/main" id="{537499CF-255D-2A41-AEA1-D0237D06F40A}"/>
              </a:ext>
            </a:extLst>
          </p:cNvPr>
          <p:cNvGrpSpPr/>
          <p:nvPr/>
        </p:nvGrpSpPr>
        <p:grpSpPr>
          <a:xfrm>
            <a:off x="6296382" y="4553522"/>
            <a:ext cx="296992" cy="240270"/>
            <a:chOff x="-974401" y="3347824"/>
            <a:chExt cx="507871" cy="515867"/>
          </a:xfrm>
        </p:grpSpPr>
        <p:pic>
          <p:nvPicPr>
            <p:cNvPr id="300" name="Picture 299">
              <a:extLst>
                <a:ext uri="{FF2B5EF4-FFF2-40B4-BE49-F238E27FC236}">
                  <a16:creationId xmlns:a16="http://schemas.microsoft.com/office/drawing/2014/main" id="{9B705B3B-85A2-2C49-83CD-B0B4883069C0}"/>
                </a:ext>
              </a:extLst>
            </p:cNvPr>
            <p:cNvPicPr>
              <a:picLocks noChangeAspect="1"/>
            </p:cNvPicPr>
            <p:nvPr/>
          </p:nvPicPr>
          <p:blipFill>
            <a:blip r:embed="rId4"/>
            <a:stretch>
              <a:fillRect/>
            </a:stretch>
          </p:blipFill>
          <p:spPr>
            <a:xfrm>
              <a:off x="-974401" y="3347824"/>
              <a:ext cx="507871" cy="397063"/>
            </a:xfrm>
            <a:prstGeom prst="rect">
              <a:avLst/>
            </a:prstGeom>
          </p:spPr>
        </p:pic>
        <p:sp>
          <p:nvSpPr>
            <p:cNvPr id="301" name="Shape 321">
              <a:extLst>
                <a:ext uri="{FF2B5EF4-FFF2-40B4-BE49-F238E27FC236}">
                  <a16:creationId xmlns:a16="http://schemas.microsoft.com/office/drawing/2014/main" id="{53D03BE8-70A0-414C-A1D8-D64EE9466507}"/>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302" name="Group 301">
            <a:extLst>
              <a:ext uri="{FF2B5EF4-FFF2-40B4-BE49-F238E27FC236}">
                <a16:creationId xmlns:a16="http://schemas.microsoft.com/office/drawing/2014/main" id="{86AFA705-F78D-DA48-9483-23BE5F7BED1C}"/>
              </a:ext>
            </a:extLst>
          </p:cNvPr>
          <p:cNvGrpSpPr/>
          <p:nvPr/>
        </p:nvGrpSpPr>
        <p:grpSpPr>
          <a:xfrm>
            <a:off x="2863247" y="4531855"/>
            <a:ext cx="309280" cy="337430"/>
            <a:chOff x="492045" y="2052385"/>
            <a:chExt cx="512961" cy="679424"/>
          </a:xfrm>
        </p:grpSpPr>
        <p:grpSp>
          <p:nvGrpSpPr>
            <p:cNvPr id="303" name="Group 302">
              <a:extLst>
                <a:ext uri="{FF2B5EF4-FFF2-40B4-BE49-F238E27FC236}">
                  <a16:creationId xmlns:a16="http://schemas.microsoft.com/office/drawing/2014/main" id="{6A803108-CC26-6544-B6FB-BA757C215EB8}"/>
                </a:ext>
              </a:extLst>
            </p:cNvPr>
            <p:cNvGrpSpPr/>
            <p:nvPr/>
          </p:nvGrpSpPr>
          <p:grpSpPr>
            <a:xfrm>
              <a:off x="492045" y="2052385"/>
              <a:ext cx="512961" cy="679424"/>
              <a:chOff x="-1150640" y="975509"/>
              <a:chExt cx="512961" cy="679424"/>
            </a:xfrm>
          </p:grpSpPr>
          <p:sp>
            <p:nvSpPr>
              <p:cNvPr id="305" name="Shape 319">
                <a:extLst>
                  <a:ext uri="{FF2B5EF4-FFF2-40B4-BE49-F238E27FC236}">
                    <a16:creationId xmlns:a16="http://schemas.microsoft.com/office/drawing/2014/main" id="{116B868B-3A58-AD49-810C-B8C38F879160}"/>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6" name="Shape 321">
                <a:extLst>
                  <a:ext uri="{FF2B5EF4-FFF2-40B4-BE49-F238E27FC236}">
                    <a16:creationId xmlns:a16="http://schemas.microsoft.com/office/drawing/2014/main" id="{63EDC9B5-C4A3-4949-BC30-AF8F051F8C60}"/>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304" name="Picture 303">
              <a:extLst>
                <a:ext uri="{FF2B5EF4-FFF2-40B4-BE49-F238E27FC236}">
                  <a16:creationId xmlns:a16="http://schemas.microsoft.com/office/drawing/2014/main" id="{9C5BDE75-633B-5346-B4AC-B1C83A8DDD2F}"/>
                </a:ext>
              </a:extLst>
            </p:cNvPr>
            <p:cNvPicPr>
              <a:picLocks noChangeAspect="1"/>
            </p:cNvPicPr>
            <p:nvPr/>
          </p:nvPicPr>
          <p:blipFill>
            <a:blip r:embed="rId5"/>
            <a:stretch>
              <a:fillRect/>
            </a:stretch>
          </p:blipFill>
          <p:spPr>
            <a:xfrm>
              <a:off x="610438" y="2125994"/>
              <a:ext cx="283792" cy="317179"/>
            </a:xfrm>
            <a:prstGeom prst="rect">
              <a:avLst/>
            </a:prstGeom>
          </p:spPr>
        </p:pic>
      </p:grpSp>
      <p:grpSp>
        <p:nvGrpSpPr>
          <p:cNvPr id="307" name="Group 306">
            <a:extLst>
              <a:ext uri="{FF2B5EF4-FFF2-40B4-BE49-F238E27FC236}">
                <a16:creationId xmlns:a16="http://schemas.microsoft.com/office/drawing/2014/main" id="{2F30F17D-9741-DD49-825D-81BD51509746}"/>
              </a:ext>
            </a:extLst>
          </p:cNvPr>
          <p:cNvGrpSpPr/>
          <p:nvPr/>
        </p:nvGrpSpPr>
        <p:grpSpPr>
          <a:xfrm>
            <a:off x="4966657" y="4535797"/>
            <a:ext cx="658850" cy="423180"/>
            <a:chOff x="359426" y="3501579"/>
            <a:chExt cx="1291390" cy="844238"/>
          </a:xfrm>
        </p:grpSpPr>
        <p:grpSp>
          <p:nvGrpSpPr>
            <p:cNvPr id="308" name="Group 307">
              <a:extLst>
                <a:ext uri="{FF2B5EF4-FFF2-40B4-BE49-F238E27FC236}">
                  <a16:creationId xmlns:a16="http://schemas.microsoft.com/office/drawing/2014/main" id="{4ABAF2BF-5014-E04A-917F-45A57D3FCDF9}"/>
                </a:ext>
              </a:extLst>
            </p:cNvPr>
            <p:cNvGrpSpPr/>
            <p:nvPr/>
          </p:nvGrpSpPr>
          <p:grpSpPr>
            <a:xfrm>
              <a:off x="359426" y="3501579"/>
              <a:ext cx="1291390" cy="844238"/>
              <a:chOff x="-1283259" y="975509"/>
              <a:chExt cx="1291390" cy="844238"/>
            </a:xfrm>
          </p:grpSpPr>
          <p:sp>
            <p:nvSpPr>
              <p:cNvPr id="310" name="Shape 319">
                <a:extLst>
                  <a:ext uri="{FF2B5EF4-FFF2-40B4-BE49-F238E27FC236}">
                    <a16:creationId xmlns:a16="http://schemas.microsoft.com/office/drawing/2014/main" id="{8796A7D1-6100-D548-959B-C9B5C374EC82}"/>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11" name="Shape 321">
                <a:extLst>
                  <a:ext uri="{FF2B5EF4-FFF2-40B4-BE49-F238E27FC236}">
                    <a16:creationId xmlns:a16="http://schemas.microsoft.com/office/drawing/2014/main" id="{6178164C-4F84-E549-928C-885E1E652295}"/>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309" name="Picture 308">
              <a:extLst>
                <a:ext uri="{FF2B5EF4-FFF2-40B4-BE49-F238E27FC236}">
                  <a16:creationId xmlns:a16="http://schemas.microsoft.com/office/drawing/2014/main" id="{7FDF0FEE-F3BA-5A45-B025-46FC20AD9C30}"/>
                </a:ext>
              </a:extLst>
            </p:cNvPr>
            <p:cNvPicPr>
              <a:picLocks noChangeAspect="1"/>
            </p:cNvPicPr>
            <p:nvPr/>
          </p:nvPicPr>
          <p:blipFill>
            <a:blip r:embed="rId6"/>
            <a:stretch>
              <a:fillRect/>
            </a:stretch>
          </p:blipFill>
          <p:spPr>
            <a:xfrm>
              <a:off x="560668" y="3551893"/>
              <a:ext cx="337780" cy="274937"/>
            </a:xfrm>
            <a:prstGeom prst="rect">
              <a:avLst/>
            </a:prstGeom>
          </p:spPr>
        </p:pic>
      </p:grpSp>
      <p:grpSp>
        <p:nvGrpSpPr>
          <p:cNvPr id="312" name="Group 311">
            <a:extLst>
              <a:ext uri="{FF2B5EF4-FFF2-40B4-BE49-F238E27FC236}">
                <a16:creationId xmlns:a16="http://schemas.microsoft.com/office/drawing/2014/main" id="{987D3538-1DD9-AA49-A200-C1EBE91B7677}"/>
              </a:ext>
            </a:extLst>
          </p:cNvPr>
          <p:cNvGrpSpPr/>
          <p:nvPr/>
        </p:nvGrpSpPr>
        <p:grpSpPr>
          <a:xfrm>
            <a:off x="5698432" y="4539774"/>
            <a:ext cx="227789" cy="259708"/>
            <a:chOff x="520052" y="4273413"/>
            <a:chExt cx="456947" cy="558157"/>
          </a:xfrm>
        </p:grpSpPr>
        <p:grpSp>
          <p:nvGrpSpPr>
            <p:cNvPr id="313" name="Group 312">
              <a:extLst>
                <a:ext uri="{FF2B5EF4-FFF2-40B4-BE49-F238E27FC236}">
                  <a16:creationId xmlns:a16="http://schemas.microsoft.com/office/drawing/2014/main" id="{0DF5247E-02D6-7C4E-BDA0-72F905FC7DEC}"/>
                </a:ext>
              </a:extLst>
            </p:cNvPr>
            <p:cNvGrpSpPr/>
            <p:nvPr/>
          </p:nvGrpSpPr>
          <p:grpSpPr>
            <a:xfrm>
              <a:off x="520052" y="4273413"/>
              <a:ext cx="456947" cy="558157"/>
              <a:chOff x="-1122633" y="975509"/>
              <a:chExt cx="456947" cy="558157"/>
            </a:xfrm>
          </p:grpSpPr>
          <p:sp>
            <p:nvSpPr>
              <p:cNvPr id="315" name="Shape 319">
                <a:extLst>
                  <a:ext uri="{FF2B5EF4-FFF2-40B4-BE49-F238E27FC236}">
                    <a16:creationId xmlns:a16="http://schemas.microsoft.com/office/drawing/2014/main" id="{EF82EE02-468D-994B-8CEB-7053D6A6DC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6" name="Shape 321">
                <a:extLst>
                  <a:ext uri="{FF2B5EF4-FFF2-40B4-BE49-F238E27FC236}">
                    <a16:creationId xmlns:a16="http://schemas.microsoft.com/office/drawing/2014/main" id="{66171A79-8DE0-FD4B-9435-5D91936BE5D1}"/>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314" name="Picture 313">
              <a:extLst>
                <a:ext uri="{FF2B5EF4-FFF2-40B4-BE49-F238E27FC236}">
                  <a16:creationId xmlns:a16="http://schemas.microsoft.com/office/drawing/2014/main" id="{7956CAE9-69A5-5646-920D-92BBC875BDF2}"/>
                </a:ext>
              </a:extLst>
            </p:cNvPr>
            <p:cNvPicPr>
              <a:picLocks noChangeAspect="1"/>
            </p:cNvPicPr>
            <p:nvPr/>
          </p:nvPicPr>
          <p:blipFill>
            <a:blip r:embed="rId7"/>
            <a:stretch>
              <a:fillRect/>
            </a:stretch>
          </p:blipFill>
          <p:spPr>
            <a:xfrm>
              <a:off x="561452" y="4373944"/>
              <a:ext cx="357806" cy="244355"/>
            </a:xfrm>
            <a:prstGeom prst="rect">
              <a:avLst/>
            </a:prstGeom>
          </p:spPr>
        </p:pic>
      </p:grpSp>
      <p:grpSp>
        <p:nvGrpSpPr>
          <p:cNvPr id="317" name="Group 316">
            <a:extLst>
              <a:ext uri="{FF2B5EF4-FFF2-40B4-BE49-F238E27FC236}">
                <a16:creationId xmlns:a16="http://schemas.microsoft.com/office/drawing/2014/main" id="{E25F5818-A5CC-134C-BA46-7DE396E78138}"/>
              </a:ext>
            </a:extLst>
          </p:cNvPr>
          <p:cNvGrpSpPr/>
          <p:nvPr/>
        </p:nvGrpSpPr>
        <p:grpSpPr>
          <a:xfrm>
            <a:off x="6970657" y="4548363"/>
            <a:ext cx="226920" cy="237854"/>
            <a:chOff x="541005" y="5725926"/>
            <a:chExt cx="456947" cy="552367"/>
          </a:xfrm>
        </p:grpSpPr>
        <p:grpSp>
          <p:nvGrpSpPr>
            <p:cNvPr id="318" name="Group 317">
              <a:extLst>
                <a:ext uri="{FF2B5EF4-FFF2-40B4-BE49-F238E27FC236}">
                  <a16:creationId xmlns:a16="http://schemas.microsoft.com/office/drawing/2014/main" id="{110077A8-22CA-814D-AAFA-DB0FB5008A7F}"/>
                </a:ext>
              </a:extLst>
            </p:cNvPr>
            <p:cNvGrpSpPr/>
            <p:nvPr/>
          </p:nvGrpSpPr>
          <p:grpSpPr>
            <a:xfrm>
              <a:off x="541005" y="5725926"/>
              <a:ext cx="456947" cy="552367"/>
              <a:chOff x="-1122633" y="975509"/>
              <a:chExt cx="456947" cy="552367"/>
            </a:xfrm>
          </p:grpSpPr>
          <p:sp>
            <p:nvSpPr>
              <p:cNvPr id="320" name="Shape 319">
                <a:extLst>
                  <a:ext uri="{FF2B5EF4-FFF2-40B4-BE49-F238E27FC236}">
                    <a16:creationId xmlns:a16="http://schemas.microsoft.com/office/drawing/2014/main" id="{97812EE0-B130-5D4B-BAE5-09F0732AB30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1" name="Shape 321">
                <a:extLst>
                  <a:ext uri="{FF2B5EF4-FFF2-40B4-BE49-F238E27FC236}">
                    <a16:creationId xmlns:a16="http://schemas.microsoft.com/office/drawing/2014/main" id="{95470599-7A58-B24C-AAB1-94F714AD51C3}"/>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319" name="Picture 318">
              <a:extLst>
                <a:ext uri="{FF2B5EF4-FFF2-40B4-BE49-F238E27FC236}">
                  <a16:creationId xmlns:a16="http://schemas.microsoft.com/office/drawing/2014/main" id="{435DEA29-9DD0-AB41-A0E6-1219A0C0E9B0}"/>
                </a:ext>
              </a:extLst>
            </p:cNvPr>
            <p:cNvPicPr>
              <a:picLocks noChangeAspect="1"/>
            </p:cNvPicPr>
            <p:nvPr/>
          </p:nvPicPr>
          <p:blipFill>
            <a:blip r:embed="rId8"/>
            <a:stretch>
              <a:fillRect/>
            </a:stretch>
          </p:blipFill>
          <p:spPr>
            <a:xfrm>
              <a:off x="585455" y="5816278"/>
              <a:ext cx="358684" cy="260861"/>
            </a:xfrm>
            <a:prstGeom prst="rect">
              <a:avLst/>
            </a:prstGeom>
          </p:spPr>
        </p:pic>
      </p:grpSp>
      <p:grpSp>
        <p:nvGrpSpPr>
          <p:cNvPr id="322" name="Group 321">
            <a:extLst>
              <a:ext uri="{FF2B5EF4-FFF2-40B4-BE49-F238E27FC236}">
                <a16:creationId xmlns:a16="http://schemas.microsoft.com/office/drawing/2014/main" id="{817041FE-B81E-754B-9280-72F942958EB4}"/>
              </a:ext>
            </a:extLst>
          </p:cNvPr>
          <p:cNvGrpSpPr/>
          <p:nvPr/>
        </p:nvGrpSpPr>
        <p:grpSpPr>
          <a:xfrm>
            <a:off x="3127596" y="387544"/>
            <a:ext cx="288152" cy="360068"/>
            <a:chOff x="9042960" y="521717"/>
            <a:chExt cx="518622" cy="587091"/>
          </a:xfrm>
        </p:grpSpPr>
        <p:grpSp>
          <p:nvGrpSpPr>
            <p:cNvPr id="323" name="Group 322">
              <a:extLst>
                <a:ext uri="{FF2B5EF4-FFF2-40B4-BE49-F238E27FC236}">
                  <a16:creationId xmlns:a16="http://schemas.microsoft.com/office/drawing/2014/main" id="{B1021BEF-A4F2-134C-890D-A44CB4DAEF3E}"/>
                </a:ext>
              </a:extLst>
            </p:cNvPr>
            <p:cNvGrpSpPr/>
            <p:nvPr/>
          </p:nvGrpSpPr>
          <p:grpSpPr>
            <a:xfrm>
              <a:off x="9042960" y="521717"/>
              <a:ext cx="518622" cy="587091"/>
              <a:chOff x="-1184308" y="975509"/>
              <a:chExt cx="518622" cy="587091"/>
            </a:xfrm>
          </p:grpSpPr>
          <p:sp>
            <p:nvSpPr>
              <p:cNvPr id="325" name="Shape 319">
                <a:extLst>
                  <a:ext uri="{FF2B5EF4-FFF2-40B4-BE49-F238E27FC236}">
                    <a16:creationId xmlns:a16="http://schemas.microsoft.com/office/drawing/2014/main" id="{2E12A9E1-D9D1-4B42-A53B-3A93DFE4040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6" name="Shape 321">
                <a:extLst>
                  <a:ext uri="{FF2B5EF4-FFF2-40B4-BE49-F238E27FC236}">
                    <a16:creationId xmlns:a16="http://schemas.microsoft.com/office/drawing/2014/main" id="{1849029F-9937-D049-A8D9-7E95BAB83726}"/>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324" name="Picture 323">
              <a:extLst>
                <a:ext uri="{FF2B5EF4-FFF2-40B4-BE49-F238E27FC236}">
                  <a16:creationId xmlns:a16="http://schemas.microsoft.com/office/drawing/2014/main" id="{4BE84BC9-063B-0B4F-AC36-890AF7F5779A}"/>
                </a:ext>
              </a:extLst>
            </p:cNvPr>
            <p:cNvPicPr>
              <a:picLocks noChangeAspect="1"/>
            </p:cNvPicPr>
            <p:nvPr/>
          </p:nvPicPr>
          <p:blipFill>
            <a:blip r:embed="rId9"/>
            <a:stretch>
              <a:fillRect/>
            </a:stretch>
          </p:blipFill>
          <p:spPr>
            <a:xfrm>
              <a:off x="9198214" y="617087"/>
              <a:ext cx="284061" cy="284061"/>
            </a:xfrm>
            <a:prstGeom prst="rect">
              <a:avLst/>
            </a:prstGeom>
          </p:spPr>
        </p:pic>
      </p:grpSp>
      <p:grpSp>
        <p:nvGrpSpPr>
          <p:cNvPr id="327" name="Group 326">
            <a:extLst>
              <a:ext uri="{FF2B5EF4-FFF2-40B4-BE49-F238E27FC236}">
                <a16:creationId xmlns:a16="http://schemas.microsoft.com/office/drawing/2014/main" id="{AD851ECD-7ABA-8345-B712-5D7FE8D07EC5}"/>
              </a:ext>
            </a:extLst>
          </p:cNvPr>
          <p:cNvGrpSpPr/>
          <p:nvPr/>
        </p:nvGrpSpPr>
        <p:grpSpPr>
          <a:xfrm>
            <a:off x="4194662" y="389173"/>
            <a:ext cx="1056347" cy="397497"/>
            <a:chOff x="9102274" y="1210854"/>
            <a:chExt cx="1901236" cy="648119"/>
          </a:xfrm>
        </p:grpSpPr>
        <p:grpSp>
          <p:nvGrpSpPr>
            <p:cNvPr id="328" name="Group 327">
              <a:extLst>
                <a:ext uri="{FF2B5EF4-FFF2-40B4-BE49-F238E27FC236}">
                  <a16:creationId xmlns:a16="http://schemas.microsoft.com/office/drawing/2014/main" id="{4AA63948-884C-9149-B7C3-1289BA550E01}"/>
                </a:ext>
              </a:extLst>
            </p:cNvPr>
            <p:cNvGrpSpPr/>
            <p:nvPr/>
          </p:nvGrpSpPr>
          <p:grpSpPr>
            <a:xfrm>
              <a:off x="9102274" y="1210854"/>
              <a:ext cx="1901236" cy="648119"/>
              <a:chOff x="-1124987" y="972698"/>
              <a:chExt cx="1901236" cy="648119"/>
            </a:xfrm>
          </p:grpSpPr>
          <p:sp>
            <p:nvSpPr>
              <p:cNvPr id="330" name="Shape 319">
                <a:extLst>
                  <a:ext uri="{FF2B5EF4-FFF2-40B4-BE49-F238E27FC236}">
                    <a16:creationId xmlns:a16="http://schemas.microsoft.com/office/drawing/2014/main" id="{900C3F4A-B0A9-D14E-985A-E1ED9A656E4A}"/>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1" name="Shape 321">
                <a:extLst>
                  <a:ext uri="{FF2B5EF4-FFF2-40B4-BE49-F238E27FC236}">
                    <a16:creationId xmlns:a16="http://schemas.microsoft.com/office/drawing/2014/main" id="{547FB4A5-A0E7-564D-AD15-357BC17BA9A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329" name="Picture 328">
              <a:extLst>
                <a:ext uri="{FF2B5EF4-FFF2-40B4-BE49-F238E27FC236}">
                  <a16:creationId xmlns:a16="http://schemas.microsoft.com/office/drawing/2014/main" id="{7FFC9368-5D85-D643-A349-9D89EB928224}"/>
                </a:ext>
              </a:extLst>
            </p:cNvPr>
            <p:cNvPicPr>
              <a:picLocks noChangeAspect="1"/>
            </p:cNvPicPr>
            <p:nvPr/>
          </p:nvPicPr>
          <p:blipFill>
            <a:blip r:embed="rId10"/>
            <a:stretch>
              <a:fillRect/>
            </a:stretch>
          </p:blipFill>
          <p:spPr>
            <a:xfrm>
              <a:off x="9739337" y="1285355"/>
              <a:ext cx="245254" cy="359123"/>
            </a:xfrm>
            <a:prstGeom prst="rect">
              <a:avLst/>
            </a:prstGeom>
          </p:spPr>
        </p:pic>
      </p:grpSp>
      <p:grpSp>
        <p:nvGrpSpPr>
          <p:cNvPr id="332" name="Group 331">
            <a:extLst>
              <a:ext uri="{FF2B5EF4-FFF2-40B4-BE49-F238E27FC236}">
                <a16:creationId xmlns:a16="http://schemas.microsoft.com/office/drawing/2014/main" id="{333181CF-B38C-844E-AB42-FAE6E4B2995C}"/>
              </a:ext>
            </a:extLst>
          </p:cNvPr>
          <p:cNvGrpSpPr/>
          <p:nvPr/>
        </p:nvGrpSpPr>
        <p:grpSpPr>
          <a:xfrm>
            <a:off x="6950999" y="389930"/>
            <a:ext cx="250467" cy="366173"/>
            <a:chOff x="9108478" y="3469241"/>
            <a:chExt cx="458460" cy="587091"/>
          </a:xfrm>
        </p:grpSpPr>
        <p:grpSp>
          <p:nvGrpSpPr>
            <p:cNvPr id="333" name="Group 332">
              <a:extLst>
                <a:ext uri="{FF2B5EF4-FFF2-40B4-BE49-F238E27FC236}">
                  <a16:creationId xmlns:a16="http://schemas.microsoft.com/office/drawing/2014/main" id="{E14546C1-9CD8-0C4D-8D33-4E5767A02DCE}"/>
                </a:ext>
              </a:extLst>
            </p:cNvPr>
            <p:cNvGrpSpPr/>
            <p:nvPr/>
          </p:nvGrpSpPr>
          <p:grpSpPr>
            <a:xfrm>
              <a:off x="9108478" y="3469241"/>
              <a:ext cx="458460" cy="587091"/>
              <a:chOff x="-1123382" y="975509"/>
              <a:chExt cx="458460" cy="587091"/>
            </a:xfrm>
          </p:grpSpPr>
          <p:sp>
            <p:nvSpPr>
              <p:cNvPr id="335" name="Shape 319">
                <a:extLst>
                  <a:ext uri="{FF2B5EF4-FFF2-40B4-BE49-F238E27FC236}">
                    <a16:creationId xmlns:a16="http://schemas.microsoft.com/office/drawing/2014/main" id="{418C7707-2899-2942-A209-ABFEF09B425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6" name="Shape 321">
                <a:extLst>
                  <a:ext uri="{FF2B5EF4-FFF2-40B4-BE49-F238E27FC236}">
                    <a16:creationId xmlns:a16="http://schemas.microsoft.com/office/drawing/2014/main" id="{E42556CA-025E-5542-B972-B1323A566B21}"/>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334" name="Picture 333">
              <a:extLst>
                <a:ext uri="{FF2B5EF4-FFF2-40B4-BE49-F238E27FC236}">
                  <a16:creationId xmlns:a16="http://schemas.microsoft.com/office/drawing/2014/main" id="{85ADC53C-4FB7-F24B-9E1F-52BFEC6ECF38}"/>
                </a:ext>
              </a:extLst>
            </p:cNvPr>
            <p:cNvPicPr>
              <a:picLocks noChangeAspect="1"/>
            </p:cNvPicPr>
            <p:nvPr/>
          </p:nvPicPr>
          <p:blipFill>
            <a:blip r:embed="rId11"/>
            <a:stretch>
              <a:fillRect/>
            </a:stretch>
          </p:blipFill>
          <p:spPr>
            <a:xfrm>
              <a:off x="9157533" y="3581466"/>
              <a:ext cx="353726" cy="251332"/>
            </a:xfrm>
            <a:prstGeom prst="rect">
              <a:avLst/>
            </a:prstGeom>
          </p:spPr>
        </p:pic>
      </p:grpSp>
      <p:grpSp>
        <p:nvGrpSpPr>
          <p:cNvPr id="337" name="Group 336">
            <a:extLst>
              <a:ext uri="{FF2B5EF4-FFF2-40B4-BE49-F238E27FC236}">
                <a16:creationId xmlns:a16="http://schemas.microsoft.com/office/drawing/2014/main" id="{414F507E-B388-FF4A-A1A0-69F33B35215A}"/>
              </a:ext>
            </a:extLst>
          </p:cNvPr>
          <p:cNvGrpSpPr/>
          <p:nvPr/>
        </p:nvGrpSpPr>
        <p:grpSpPr>
          <a:xfrm>
            <a:off x="7480654" y="411916"/>
            <a:ext cx="273112" cy="332924"/>
            <a:chOff x="9104471" y="4216001"/>
            <a:chExt cx="466474" cy="587091"/>
          </a:xfrm>
        </p:grpSpPr>
        <p:grpSp>
          <p:nvGrpSpPr>
            <p:cNvPr id="338" name="Group 337">
              <a:extLst>
                <a:ext uri="{FF2B5EF4-FFF2-40B4-BE49-F238E27FC236}">
                  <a16:creationId xmlns:a16="http://schemas.microsoft.com/office/drawing/2014/main" id="{1534F3C4-3678-CD4A-B65D-B4778E01305A}"/>
                </a:ext>
              </a:extLst>
            </p:cNvPr>
            <p:cNvGrpSpPr/>
            <p:nvPr/>
          </p:nvGrpSpPr>
          <p:grpSpPr>
            <a:xfrm>
              <a:off x="9104471" y="4216001"/>
              <a:ext cx="466474" cy="587091"/>
              <a:chOff x="-1127388" y="975509"/>
              <a:chExt cx="466474" cy="587091"/>
            </a:xfrm>
          </p:grpSpPr>
          <p:sp>
            <p:nvSpPr>
              <p:cNvPr id="340" name="Shape 319">
                <a:extLst>
                  <a:ext uri="{FF2B5EF4-FFF2-40B4-BE49-F238E27FC236}">
                    <a16:creationId xmlns:a16="http://schemas.microsoft.com/office/drawing/2014/main" id="{6239A35E-A98A-9A4B-B7FA-30EE7B4966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43" name="Shape 321">
                <a:extLst>
                  <a:ext uri="{FF2B5EF4-FFF2-40B4-BE49-F238E27FC236}">
                    <a16:creationId xmlns:a16="http://schemas.microsoft.com/office/drawing/2014/main" id="{4E352FA4-7192-C04F-82C1-B42505C72678}"/>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339" name="Picture 338">
              <a:extLst>
                <a:ext uri="{FF2B5EF4-FFF2-40B4-BE49-F238E27FC236}">
                  <a16:creationId xmlns:a16="http://schemas.microsoft.com/office/drawing/2014/main" id="{252C7900-07BF-024F-963F-1713103321BC}"/>
                </a:ext>
              </a:extLst>
            </p:cNvPr>
            <p:cNvPicPr>
              <a:picLocks noChangeAspect="1"/>
            </p:cNvPicPr>
            <p:nvPr/>
          </p:nvPicPr>
          <p:blipFill>
            <a:blip r:embed="rId12"/>
            <a:stretch>
              <a:fillRect/>
            </a:stretch>
          </p:blipFill>
          <p:spPr>
            <a:xfrm>
              <a:off x="9156387" y="4300252"/>
              <a:ext cx="347377" cy="272268"/>
            </a:xfrm>
            <a:prstGeom prst="rect">
              <a:avLst/>
            </a:prstGeom>
          </p:spPr>
        </p:pic>
      </p:grpSp>
      <p:grpSp>
        <p:nvGrpSpPr>
          <p:cNvPr id="344" name="Group 343">
            <a:extLst>
              <a:ext uri="{FF2B5EF4-FFF2-40B4-BE49-F238E27FC236}">
                <a16:creationId xmlns:a16="http://schemas.microsoft.com/office/drawing/2014/main" id="{4DABCEE9-C2A9-8043-92B2-78837FCC7FB8}"/>
              </a:ext>
            </a:extLst>
          </p:cNvPr>
          <p:cNvGrpSpPr/>
          <p:nvPr/>
        </p:nvGrpSpPr>
        <p:grpSpPr>
          <a:xfrm>
            <a:off x="6306646" y="385562"/>
            <a:ext cx="573875" cy="406575"/>
            <a:chOff x="8881392" y="4870546"/>
            <a:chExt cx="1032871" cy="662921"/>
          </a:xfrm>
        </p:grpSpPr>
        <p:grpSp>
          <p:nvGrpSpPr>
            <p:cNvPr id="345" name="Group 344">
              <a:extLst>
                <a:ext uri="{FF2B5EF4-FFF2-40B4-BE49-F238E27FC236}">
                  <a16:creationId xmlns:a16="http://schemas.microsoft.com/office/drawing/2014/main" id="{EEF7B460-BEBB-8143-97C0-1467143F3C30}"/>
                </a:ext>
              </a:extLst>
            </p:cNvPr>
            <p:cNvGrpSpPr/>
            <p:nvPr/>
          </p:nvGrpSpPr>
          <p:grpSpPr>
            <a:xfrm>
              <a:off x="8881392" y="4870546"/>
              <a:ext cx="1032871" cy="662921"/>
              <a:chOff x="-1350476" y="975509"/>
              <a:chExt cx="1032871" cy="662921"/>
            </a:xfrm>
          </p:grpSpPr>
          <p:sp>
            <p:nvSpPr>
              <p:cNvPr id="355" name="Shape 319">
                <a:extLst>
                  <a:ext uri="{FF2B5EF4-FFF2-40B4-BE49-F238E27FC236}">
                    <a16:creationId xmlns:a16="http://schemas.microsoft.com/office/drawing/2014/main" id="{8D1E4C8F-EC8B-8641-98B1-405ACD77778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6" name="Shape 321">
                <a:extLst>
                  <a:ext uri="{FF2B5EF4-FFF2-40B4-BE49-F238E27FC236}">
                    <a16:creationId xmlns:a16="http://schemas.microsoft.com/office/drawing/2014/main" id="{70E2D4E8-616E-6945-A0A5-329AD2591D60}"/>
                  </a:ext>
                </a:extLst>
              </p:cNvPr>
              <p:cNvSpPr/>
              <p:nvPr/>
            </p:nvSpPr>
            <p:spPr>
              <a:xfrm>
                <a:off x="-1350476" y="1487881"/>
                <a:ext cx="1032871"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354" name="Picture 353">
              <a:extLst>
                <a:ext uri="{FF2B5EF4-FFF2-40B4-BE49-F238E27FC236}">
                  <a16:creationId xmlns:a16="http://schemas.microsoft.com/office/drawing/2014/main" id="{567CE67B-2F64-A441-A76A-0C277B47D8CE}"/>
                </a:ext>
              </a:extLst>
            </p:cNvPr>
            <p:cNvPicPr>
              <a:picLocks noChangeAspect="1"/>
            </p:cNvPicPr>
            <p:nvPr/>
          </p:nvPicPr>
          <p:blipFill>
            <a:blip r:embed="rId13"/>
            <a:stretch>
              <a:fillRect/>
            </a:stretch>
          </p:blipFill>
          <p:spPr>
            <a:xfrm>
              <a:off x="9164404" y="4928016"/>
              <a:ext cx="339361" cy="339361"/>
            </a:xfrm>
            <a:prstGeom prst="rect">
              <a:avLst/>
            </a:prstGeom>
          </p:spPr>
        </p:pic>
      </p:grpSp>
      <p:grpSp>
        <p:nvGrpSpPr>
          <p:cNvPr id="357" name="Group 356">
            <a:extLst>
              <a:ext uri="{FF2B5EF4-FFF2-40B4-BE49-F238E27FC236}">
                <a16:creationId xmlns:a16="http://schemas.microsoft.com/office/drawing/2014/main" id="{4E81284A-71A2-484B-A780-CBD386A19C92}"/>
              </a:ext>
            </a:extLst>
          </p:cNvPr>
          <p:cNvGrpSpPr/>
          <p:nvPr/>
        </p:nvGrpSpPr>
        <p:grpSpPr>
          <a:xfrm>
            <a:off x="3565891" y="378185"/>
            <a:ext cx="577081" cy="401131"/>
            <a:chOff x="9025123" y="5666816"/>
            <a:chExt cx="964851" cy="572753"/>
          </a:xfrm>
        </p:grpSpPr>
        <p:grpSp>
          <p:nvGrpSpPr>
            <p:cNvPr id="358" name="Group 357">
              <a:extLst>
                <a:ext uri="{FF2B5EF4-FFF2-40B4-BE49-F238E27FC236}">
                  <a16:creationId xmlns:a16="http://schemas.microsoft.com/office/drawing/2014/main" id="{5C7B158E-1212-EF4B-B488-5F30B89D0FF6}"/>
                </a:ext>
              </a:extLst>
            </p:cNvPr>
            <p:cNvGrpSpPr/>
            <p:nvPr/>
          </p:nvGrpSpPr>
          <p:grpSpPr>
            <a:xfrm>
              <a:off x="9025123" y="5666816"/>
              <a:ext cx="964851" cy="572753"/>
              <a:chOff x="-1206738" y="975509"/>
              <a:chExt cx="964851" cy="572753"/>
            </a:xfrm>
          </p:grpSpPr>
          <p:sp>
            <p:nvSpPr>
              <p:cNvPr id="360" name="Shape 319">
                <a:extLst>
                  <a:ext uri="{FF2B5EF4-FFF2-40B4-BE49-F238E27FC236}">
                    <a16:creationId xmlns:a16="http://schemas.microsoft.com/office/drawing/2014/main" id="{86B5DFC5-5CB9-7D4E-B3F3-E38ED768E0A9}"/>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1" name="Shape 321">
                <a:extLst>
                  <a:ext uri="{FF2B5EF4-FFF2-40B4-BE49-F238E27FC236}">
                    <a16:creationId xmlns:a16="http://schemas.microsoft.com/office/drawing/2014/main" id="{AD016B30-662C-3C4E-A4F8-B7995868F0EB}"/>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59" name="Picture 358">
              <a:extLst>
                <a:ext uri="{FF2B5EF4-FFF2-40B4-BE49-F238E27FC236}">
                  <a16:creationId xmlns:a16="http://schemas.microsoft.com/office/drawing/2014/main" id="{E6B02366-30A3-A84E-839C-B7BE8CF6CE7D}"/>
                </a:ext>
              </a:extLst>
            </p:cNvPr>
            <p:cNvPicPr>
              <a:picLocks noChangeAspect="1"/>
            </p:cNvPicPr>
            <p:nvPr/>
          </p:nvPicPr>
          <p:blipFill>
            <a:blip r:embed="rId14"/>
            <a:stretch>
              <a:fillRect/>
            </a:stretch>
          </p:blipFill>
          <p:spPr>
            <a:xfrm>
              <a:off x="9177279" y="5670743"/>
              <a:ext cx="319761" cy="357379"/>
            </a:xfrm>
            <a:prstGeom prst="rect">
              <a:avLst/>
            </a:prstGeom>
          </p:spPr>
        </p:pic>
      </p:grpSp>
      <p:grpSp>
        <p:nvGrpSpPr>
          <p:cNvPr id="362" name="Group 361">
            <a:extLst>
              <a:ext uri="{FF2B5EF4-FFF2-40B4-BE49-F238E27FC236}">
                <a16:creationId xmlns:a16="http://schemas.microsoft.com/office/drawing/2014/main" id="{4D72D3BA-6526-4747-B41A-DD6A7C569B2B}"/>
              </a:ext>
            </a:extLst>
          </p:cNvPr>
          <p:cNvGrpSpPr/>
          <p:nvPr/>
        </p:nvGrpSpPr>
        <p:grpSpPr>
          <a:xfrm>
            <a:off x="5697645" y="393468"/>
            <a:ext cx="423193" cy="395773"/>
            <a:chOff x="9077221" y="2670742"/>
            <a:chExt cx="761670" cy="645308"/>
          </a:xfrm>
        </p:grpSpPr>
        <p:grpSp>
          <p:nvGrpSpPr>
            <p:cNvPr id="363" name="Group 362">
              <a:extLst>
                <a:ext uri="{FF2B5EF4-FFF2-40B4-BE49-F238E27FC236}">
                  <a16:creationId xmlns:a16="http://schemas.microsoft.com/office/drawing/2014/main" id="{4531CD2A-459F-9C47-93A3-98DD5CA5AB9D}"/>
                </a:ext>
              </a:extLst>
            </p:cNvPr>
            <p:cNvGrpSpPr/>
            <p:nvPr/>
          </p:nvGrpSpPr>
          <p:grpSpPr>
            <a:xfrm>
              <a:off x="9077221" y="2670742"/>
              <a:ext cx="761670" cy="645308"/>
              <a:chOff x="-1154639" y="975509"/>
              <a:chExt cx="761670" cy="645308"/>
            </a:xfrm>
          </p:grpSpPr>
          <p:sp>
            <p:nvSpPr>
              <p:cNvPr id="365" name="Shape 319">
                <a:extLst>
                  <a:ext uri="{FF2B5EF4-FFF2-40B4-BE49-F238E27FC236}">
                    <a16:creationId xmlns:a16="http://schemas.microsoft.com/office/drawing/2014/main" id="{019AE804-4A2F-F241-9BEA-A45900E6B60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6" name="Shape 321">
                <a:extLst>
                  <a:ext uri="{FF2B5EF4-FFF2-40B4-BE49-F238E27FC236}">
                    <a16:creationId xmlns:a16="http://schemas.microsoft.com/office/drawing/2014/main" id="{E9F1F417-3A20-B844-9DB0-7B78EF04DFC1}"/>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64" name="Picture 363">
              <a:extLst>
                <a:ext uri="{FF2B5EF4-FFF2-40B4-BE49-F238E27FC236}">
                  <a16:creationId xmlns:a16="http://schemas.microsoft.com/office/drawing/2014/main" id="{15FC947A-A0C2-8043-9E41-DD6E04765DBE}"/>
                </a:ext>
              </a:extLst>
            </p:cNvPr>
            <p:cNvPicPr>
              <a:picLocks noChangeAspect="1"/>
            </p:cNvPicPr>
            <p:nvPr/>
          </p:nvPicPr>
          <p:blipFill>
            <a:blip r:embed="rId15"/>
            <a:stretch>
              <a:fillRect/>
            </a:stretch>
          </p:blipFill>
          <p:spPr>
            <a:xfrm>
              <a:off x="9186283" y="2762582"/>
              <a:ext cx="310817" cy="310817"/>
            </a:xfrm>
            <a:prstGeom prst="rect">
              <a:avLst/>
            </a:prstGeom>
          </p:spPr>
        </p:pic>
      </p:grpSp>
      <p:grpSp>
        <p:nvGrpSpPr>
          <p:cNvPr id="367" name="Group 366">
            <a:extLst>
              <a:ext uri="{FF2B5EF4-FFF2-40B4-BE49-F238E27FC236}">
                <a16:creationId xmlns:a16="http://schemas.microsoft.com/office/drawing/2014/main" id="{9D5BB05C-F4B5-164E-9B54-970DEF764D10}"/>
              </a:ext>
            </a:extLst>
          </p:cNvPr>
          <p:cNvGrpSpPr/>
          <p:nvPr/>
        </p:nvGrpSpPr>
        <p:grpSpPr>
          <a:xfrm>
            <a:off x="5049588" y="393468"/>
            <a:ext cx="551433" cy="395773"/>
            <a:chOff x="9066801" y="1940323"/>
            <a:chExt cx="992479" cy="645308"/>
          </a:xfrm>
        </p:grpSpPr>
        <p:grpSp>
          <p:nvGrpSpPr>
            <p:cNvPr id="368" name="Group 367">
              <a:extLst>
                <a:ext uri="{FF2B5EF4-FFF2-40B4-BE49-F238E27FC236}">
                  <a16:creationId xmlns:a16="http://schemas.microsoft.com/office/drawing/2014/main" id="{54BBE672-93C0-2048-8DB3-9DB9AAC689B1}"/>
                </a:ext>
              </a:extLst>
            </p:cNvPr>
            <p:cNvGrpSpPr/>
            <p:nvPr/>
          </p:nvGrpSpPr>
          <p:grpSpPr>
            <a:xfrm>
              <a:off x="9066801" y="1940323"/>
              <a:ext cx="992479" cy="645308"/>
              <a:chOff x="-1165057" y="975509"/>
              <a:chExt cx="992479" cy="645308"/>
            </a:xfrm>
          </p:grpSpPr>
          <p:sp>
            <p:nvSpPr>
              <p:cNvPr id="370" name="Shape 319">
                <a:extLst>
                  <a:ext uri="{FF2B5EF4-FFF2-40B4-BE49-F238E27FC236}">
                    <a16:creationId xmlns:a16="http://schemas.microsoft.com/office/drawing/2014/main" id="{3732AFF3-5539-974C-8213-303B80FA2A3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1" name="Shape 321">
                <a:extLst>
                  <a:ext uri="{FF2B5EF4-FFF2-40B4-BE49-F238E27FC236}">
                    <a16:creationId xmlns:a16="http://schemas.microsoft.com/office/drawing/2014/main" id="{224DF294-30BC-C541-AAD9-6836D881629B}"/>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69" name="Picture 368">
              <a:extLst>
                <a:ext uri="{FF2B5EF4-FFF2-40B4-BE49-F238E27FC236}">
                  <a16:creationId xmlns:a16="http://schemas.microsoft.com/office/drawing/2014/main" id="{19E2C245-9075-7641-99DC-050EF7041CD7}"/>
                </a:ext>
              </a:extLst>
            </p:cNvPr>
            <p:cNvPicPr>
              <a:picLocks noChangeAspect="1"/>
            </p:cNvPicPr>
            <p:nvPr/>
          </p:nvPicPr>
          <p:blipFill>
            <a:blip r:embed="rId15"/>
            <a:stretch>
              <a:fillRect/>
            </a:stretch>
          </p:blipFill>
          <p:spPr>
            <a:xfrm>
              <a:off x="9186283" y="2007628"/>
              <a:ext cx="310817" cy="310817"/>
            </a:xfrm>
            <a:prstGeom prst="rect">
              <a:avLst/>
            </a:prstGeom>
          </p:spPr>
        </p:pic>
      </p:grpSp>
      <p:pic>
        <p:nvPicPr>
          <p:cNvPr id="372" name="Picture 371">
            <a:extLst>
              <a:ext uri="{FF2B5EF4-FFF2-40B4-BE49-F238E27FC236}">
                <a16:creationId xmlns:a16="http://schemas.microsoft.com/office/drawing/2014/main" id="{4F93AEE2-3068-2E48-A708-534E2D4C11B2}"/>
              </a:ext>
            </a:extLst>
          </p:cNvPr>
          <p:cNvPicPr>
            <a:picLocks noChangeAspect="1"/>
          </p:cNvPicPr>
          <p:nvPr/>
        </p:nvPicPr>
        <p:blipFill>
          <a:blip r:embed="rId4"/>
          <a:stretch>
            <a:fillRect/>
          </a:stretch>
        </p:blipFill>
        <p:spPr>
          <a:xfrm>
            <a:off x="6947098" y="408633"/>
            <a:ext cx="242924" cy="189923"/>
          </a:xfrm>
          <a:prstGeom prst="rect">
            <a:avLst/>
          </a:prstGeom>
        </p:spPr>
      </p:pic>
      <p:pic>
        <p:nvPicPr>
          <p:cNvPr id="373" name="Picture 372">
            <a:extLst>
              <a:ext uri="{FF2B5EF4-FFF2-40B4-BE49-F238E27FC236}">
                <a16:creationId xmlns:a16="http://schemas.microsoft.com/office/drawing/2014/main" id="{AF74DC6B-5CA0-814A-BD66-B63BB569C2AD}"/>
              </a:ext>
            </a:extLst>
          </p:cNvPr>
          <p:cNvPicPr>
            <a:picLocks noChangeAspect="1"/>
          </p:cNvPicPr>
          <p:nvPr/>
        </p:nvPicPr>
        <p:blipFill>
          <a:blip r:embed="rId4"/>
          <a:stretch>
            <a:fillRect/>
          </a:stretch>
        </p:blipFill>
        <p:spPr>
          <a:xfrm>
            <a:off x="7516610" y="396716"/>
            <a:ext cx="259456" cy="202848"/>
          </a:xfrm>
          <a:prstGeom prst="rect">
            <a:avLst/>
          </a:prstGeom>
        </p:spPr>
      </p:pic>
      <p:sp>
        <p:nvSpPr>
          <p:cNvPr id="374" name="Shape 321">
            <a:extLst>
              <a:ext uri="{FF2B5EF4-FFF2-40B4-BE49-F238E27FC236}">
                <a16:creationId xmlns:a16="http://schemas.microsoft.com/office/drawing/2014/main" id="{063580CA-AD97-9D4A-84D7-501D988B949E}"/>
              </a:ext>
            </a:extLst>
          </p:cNvPr>
          <p:cNvSpPr/>
          <p:nvPr/>
        </p:nvSpPr>
        <p:spPr>
          <a:xfrm rot="16200000">
            <a:off x="2652042" y="171403"/>
            <a:ext cx="92333" cy="84133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sp>
        <p:nvSpPr>
          <p:cNvPr id="375" name="Rectangle 374">
            <a:extLst>
              <a:ext uri="{FF2B5EF4-FFF2-40B4-BE49-F238E27FC236}">
                <a16:creationId xmlns:a16="http://schemas.microsoft.com/office/drawing/2014/main" id="{3FF9A66B-486B-7E4A-86D4-4715A77FFF6B}"/>
              </a:ext>
            </a:extLst>
          </p:cNvPr>
          <p:cNvSpPr/>
          <p:nvPr/>
        </p:nvSpPr>
        <p:spPr>
          <a:xfrm>
            <a:off x="2092330" y="4468307"/>
            <a:ext cx="5496243" cy="565606"/>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376" name="Straight Connector 375">
            <a:extLst>
              <a:ext uri="{FF2B5EF4-FFF2-40B4-BE49-F238E27FC236}">
                <a16:creationId xmlns:a16="http://schemas.microsoft.com/office/drawing/2014/main" id="{7241856F-F31B-A644-AE7F-2BB2DEB54EB6}"/>
              </a:ext>
            </a:extLst>
          </p:cNvPr>
          <p:cNvCxnSpPr>
            <a:cxnSpLocks/>
          </p:cNvCxnSpPr>
          <p:nvPr/>
        </p:nvCxnSpPr>
        <p:spPr>
          <a:xfrm>
            <a:off x="3400166" y="4477734"/>
            <a:ext cx="0" cy="546752"/>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cxnSp>
        <p:nvCxnSpPr>
          <p:cNvPr id="377" name="Straight Connector 376">
            <a:extLst>
              <a:ext uri="{FF2B5EF4-FFF2-40B4-BE49-F238E27FC236}">
                <a16:creationId xmlns:a16="http://schemas.microsoft.com/office/drawing/2014/main" id="{FF06EF5B-E3B3-F24C-82BE-D8878EF4D124}"/>
              </a:ext>
            </a:extLst>
          </p:cNvPr>
          <p:cNvCxnSpPr>
            <a:cxnSpLocks/>
          </p:cNvCxnSpPr>
          <p:nvPr/>
        </p:nvCxnSpPr>
        <p:spPr>
          <a:xfrm>
            <a:off x="4891410" y="4479013"/>
            <a:ext cx="0" cy="546752"/>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sp>
        <p:nvSpPr>
          <p:cNvPr id="378" name="Rectangle 377">
            <a:extLst>
              <a:ext uri="{FF2B5EF4-FFF2-40B4-BE49-F238E27FC236}">
                <a16:creationId xmlns:a16="http://schemas.microsoft.com/office/drawing/2014/main" id="{E965DF31-B5A9-9049-9C29-62476AFF1707}"/>
              </a:ext>
            </a:extLst>
          </p:cNvPr>
          <p:cNvSpPr/>
          <p:nvPr/>
        </p:nvSpPr>
        <p:spPr>
          <a:xfrm>
            <a:off x="3036695" y="329399"/>
            <a:ext cx="5026080" cy="470016"/>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379" name="Straight Connector 378">
            <a:extLst>
              <a:ext uri="{FF2B5EF4-FFF2-40B4-BE49-F238E27FC236}">
                <a16:creationId xmlns:a16="http://schemas.microsoft.com/office/drawing/2014/main" id="{7063533A-8EBF-E64C-A072-2978C70A3FA6}"/>
              </a:ext>
            </a:extLst>
          </p:cNvPr>
          <p:cNvCxnSpPr>
            <a:cxnSpLocks/>
          </p:cNvCxnSpPr>
          <p:nvPr/>
        </p:nvCxnSpPr>
        <p:spPr>
          <a:xfrm>
            <a:off x="4165417" y="338826"/>
            <a:ext cx="0" cy="479593"/>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cxnSp>
        <p:nvCxnSpPr>
          <p:cNvPr id="380" name="Straight Connector 379">
            <a:extLst>
              <a:ext uri="{FF2B5EF4-FFF2-40B4-BE49-F238E27FC236}">
                <a16:creationId xmlns:a16="http://schemas.microsoft.com/office/drawing/2014/main" id="{E4CB800F-A428-1E48-A7C5-C13D2464321F}"/>
              </a:ext>
            </a:extLst>
          </p:cNvPr>
          <p:cNvCxnSpPr>
            <a:cxnSpLocks/>
          </p:cNvCxnSpPr>
          <p:nvPr/>
        </p:nvCxnSpPr>
        <p:spPr>
          <a:xfrm>
            <a:off x="6161798" y="338826"/>
            <a:ext cx="0" cy="470166"/>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grpSp>
        <p:nvGrpSpPr>
          <p:cNvPr id="381" name="Group 380">
            <a:extLst>
              <a:ext uri="{FF2B5EF4-FFF2-40B4-BE49-F238E27FC236}">
                <a16:creationId xmlns:a16="http://schemas.microsoft.com/office/drawing/2014/main" id="{A10A9492-937C-C543-88C2-111B5309D767}"/>
              </a:ext>
            </a:extLst>
          </p:cNvPr>
          <p:cNvGrpSpPr/>
          <p:nvPr/>
        </p:nvGrpSpPr>
        <p:grpSpPr>
          <a:xfrm>
            <a:off x="8288532" y="3405852"/>
            <a:ext cx="417737" cy="465316"/>
            <a:chOff x="5584722" y="7054749"/>
            <a:chExt cx="561051" cy="679424"/>
          </a:xfrm>
        </p:grpSpPr>
        <p:grpSp>
          <p:nvGrpSpPr>
            <p:cNvPr id="382" name="Group 381">
              <a:extLst>
                <a:ext uri="{FF2B5EF4-FFF2-40B4-BE49-F238E27FC236}">
                  <a16:creationId xmlns:a16="http://schemas.microsoft.com/office/drawing/2014/main" id="{D910D556-D241-6F42-8ED6-9C9AF5A184BE}"/>
                </a:ext>
              </a:extLst>
            </p:cNvPr>
            <p:cNvGrpSpPr/>
            <p:nvPr/>
          </p:nvGrpSpPr>
          <p:grpSpPr>
            <a:xfrm>
              <a:off x="5584722" y="7054749"/>
              <a:ext cx="561051" cy="679424"/>
              <a:chOff x="-1174677" y="975509"/>
              <a:chExt cx="561051" cy="679424"/>
            </a:xfrm>
          </p:grpSpPr>
          <p:sp>
            <p:nvSpPr>
              <p:cNvPr id="384" name="Shape 319">
                <a:extLst>
                  <a:ext uri="{FF2B5EF4-FFF2-40B4-BE49-F238E27FC236}">
                    <a16:creationId xmlns:a16="http://schemas.microsoft.com/office/drawing/2014/main" id="{6CECCB1F-7718-FB42-A9B0-63D274EAC046}"/>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5" name="Shape 321">
                <a:extLst>
                  <a:ext uri="{FF2B5EF4-FFF2-40B4-BE49-F238E27FC236}">
                    <a16:creationId xmlns:a16="http://schemas.microsoft.com/office/drawing/2014/main" id="{6285E4A3-1270-A346-AFC0-C4E6123DF81E}"/>
                  </a:ext>
                </a:extLst>
              </p:cNvPr>
              <p:cNvSpPr/>
              <p:nvPr/>
            </p:nvSpPr>
            <p:spPr>
              <a:xfrm>
                <a:off x="-1174677" y="1470267"/>
                <a:ext cx="561051"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MULTI CLOUD </a:t>
                </a:r>
              </a:p>
              <a:p>
                <a:pPr lvl="0">
                  <a:defRPr sz="1800" b="0">
                    <a:solidFill>
                      <a:srgbClr val="000000"/>
                    </a:solidFill>
                  </a:defRPr>
                </a:pPr>
                <a:r>
                  <a:rPr lang="en-US" sz="600" b="1" dirty="0">
                    <a:solidFill>
                      <a:srgbClr val="4277BB"/>
                    </a:solidFill>
                  </a:rPr>
                  <a:t>MANAGEMENT</a:t>
                </a:r>
                <a:endParaRPr sz="600" b="1" dirty="0">
                  <a:solidFill>
                    <a:srgbClr val="4277BB"/>
                  </a:solidFill>
                </a:endParaRPr>
              </a:p>
            </p:txBody>
          </p:sp>
        </p:grpSp>
        <p:pic>
          <p:nvPicPr>
            <p:cNvPr id="383" name="Picture 382">
              <a:extLst>
                <a:ext uri="{FF2B5EF4-FFF2-40B4-BE49-F238E27FC236}">
                  <a16:creationId xmlns:a16="http://schemas.microsoft.com/office/drawing/2014/main" id="{3A8E3665-BC59-7344-AF45-72613FF295F1}"/>
                </a:ext>
              </a:extLst>
            </p:cNvPr>
            <p:cNvPicPr>
              <a:picLocks noChangeAspect="1"/>
            </p:cNvPicPr>
            <p:nvPr/>
          </p:nvPicPr>
          <p:blipFill>
            <a:blip r:embed="rId16"/>
            <a:stretch>
              <a:fillRect/>
            </a:stretch>
          </p:blipFill>
          <p:spPr>
            <a:xfrm>
              <a:off x="5679983" y="7164884"/>
              <a:ext cx="372473" cy="285298"/>
            </a:xfrm>
            <a:prstGeom prst="rect">
              <a:avLst/>
            </a:prstGeom>
          </p:spPr>
        </p:pic>
      </p:grpSp>
      <p:grpSp>
        <p:nvGrpSpPr>
          <p:cNvPr id="386" name="Group 385">
            <a:extLst>
              <a:ext uri="{FF2B5EF4-FFF2-40B4-BE49-F238E27FC236}">
                <a16:creationId xmlns:a16="http://schemas.microsoft.com/office/drawing/2014/main" id="{C52E4DF7-823C-434D-9953-8ADA49391623}"/>
              </a:ext>
            </a:extLst>
          </p:cNvPr>
          <p:cNvGrpSpPr/>
          <p:nvPr/>
        </p:nvGrpSpPr>
        <p:grpSpPr>
          <a:xfrm>
            <a:off x="8319752" y="1850703"/>
            <a:ext cx="427340" cy="425953"/>
            <a:chOff x="6853870" y="4644219"/>
            <a:chExt cx="707233" cy="843891"/>
          </a:xfrm>
        </p:grpSpPr>
        <p:grpSp>
          <p:nvGrpSpPr>
            <p:cNvPr id="387" name="Group 239">
              <a:extLst>
                <a:ext uri="{FF2B5EF4-FFF2-40B4-BE49-F238E27FC236}">
                  <a16:creationId xmlns:a16="http://schemas.microsoft.com/office/drawing/2014/main" id="{1742184B-65E3-814D-81EA-93E1C6A3DBDA}"/>
                </a:ext>
              </a:extLst>
            </p:cNvPr>
            <p:cNvGrpSpPr/>
            <p:nvPr/>
          </p:nvGrpSpPr>
          <p:grpSpPr>
            <a:xfrm>
              <a:off x="6853870" y="4644219"/>
              <a:ext cx="707233" cy="843891"/>
              <a:chOff x="1694" y="9504"/>
              <a:chExt cx="707232" cy="843889"/>
            </a:xfrm>
          </p:grpSpPr>
          <p:sp>
            <p:nvSpPr>
              <p:cNvPr id="389" name="Shape 237">
                <a:extLst>
                  <a:ext uri="{FF2B5EF4-FFF2-40B4-BE49-F238E27FC236}">
                    <a16:creationId xmlns:a16="http://schemas.microsoft.com/office/drawing/2014/main" id="{5D0D53C9-D5F7-1946-96F9-36089EA7600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0" name="Shape 238">
                <a:extLst>
                  <a:ext uri="{FF2B5EF4-FFF2-40B4-BE49-F238E27FC236}">
                    <a16:creationId xmlns:a16="http://schemas.microsoft.com/office/drawing/2014/main" id="{D12D414B-8B85-704D-A7ED-DBD7645CC9CB}"/>
                  </a:ext>
                </a:extLst>
              </p:cNvPr>
              <p:cNvSpPr/>
              <p:nvPr/>
            </p:nvSpPr>
            <p:spPr>
              <a:xfrm>
                <a:off x="197569" y="707231"/>
                <a:ext cx="312090" cy="14616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rgbClr val="4277BB"/>
                    </a:solidFill>
                  </a:rPr>
                  <a:t>OPEN</a:t>
                </a:r>
                <a:endParaRPr sz="700" b="1" dirty="0">
                  <a:solidFill>
                    <a:srgbClr val="4277BB"/>
                  </a:solidFill>
                </a:endParaRPr>
              </a:p>
            </p:txBody>
          </p:sp>
        </p:grpSp>
        <p:pic>
          <p:nvPicPr>
            <p:cNvPr id="388" name="Picture 387">
              <a:extLst>
                <a:ext uri="{FF2B5EF4-FFF2-40B4-BE49-F238E27FC236}">
                  <a16:creationId xmlns:a16="http://schemas.microsoft.com/office/drawing/2014/main" id="{DFC934D4-0B01-5742-9714-03119149AD97}"/>
                </a:ext>
              </a:extLst>
            </p:cNvPr>
            <p:cNvPicPr>
              <a:picLocks noChangeAspect="1"/>
            </p:cNvPicPr>
            <p:nvPr/>
          </p:nvPicPr>
          <p:blipFill>
            <a:blip r:embed="rId17"/>
            <a:stretch>
              <a:fillRect/>
            </a:stretch>
          </p:blipFill>
          <p:spPr>
            <a:xfrm>
              <a:off x="6932222" y="4735609"/>
              <a:ext cx="547133" cy="514949"/>
            </a:xfrm>
            <a:prstGeom prst="rect">
              <a:avLst/>
            </a:prstGeom>
          </p:spPr>
        </p:pic>
      </p:grpSp>
      <p:grpSp>
        <p:nvGrpSpPr>
          <p:cNvPr id="391" name="Group 390">
            <a:extLst>
              <a:ext uri="{FF2B5EF4-FFF2-40B4-BE49-F238E27FC236}">
                <a16:creationId xmlns:a16="http://schemas.microsoft.com/office/drawing/2014/main" id="{ED991C7D-4F06-9648-AF52-2EC032F1B3C1}"/>
              </a:ext>
            </a:extLst>
          </p:cNvPr>
          <p:cNvGrpSpPr/>
          <p:nvPr/>
        </p:nvGrpSpPr>
        <p:grpSpPr>
          <a:xfrm>
            <a:off x="8335667" y="2659065"/>
            <a:ext cx="340225" cy="402080"/>
            <a:chOff x="4043360" y="7064006"/>
            <a:chExt cx="456947" cy="587091"/>
          </a:xfrm>
        </p:grpSpPr>
        <p:grpSp>
          <p:nvGrpSpPr>
            <p:cNvPr id="392" name="Group 391">
              <a:extLst>
                <a:ext uri="{FF2B5EF4-FFF2-40B4-BE49-F238E27FC236}">
                  <a16:creationId xmlns:a16="http://schemas.microsoft.com/office/drawing/2014/main" id="{2FCD42E3-C08D-A641-A3C6-9E79F43C1810}"/>
                </a:ext>
              </a:extLst>
            </p:cNvPr>
            <p:cNvGrpSpPr/>
            <p:nvPr/>
          </p:nvGrpSpPr>
          <p:grpSpPr>
            <a:xfrm>
              <a:off x="4043360" y="7064006"/>
              <a:ext cx="456947" cy="587091"/>
              <a:chOff x="-1122633" y="975509"/>
              <a:chExt cx="456947" cy="587091"/>
            </a:xfrm>
          </p:grpSpPr>
          <p:sp>
            <p:nvSpPr>
              <p:cNvPr id="394" name="Shape 319">
                <a:extLst>
                  <a:ext uri="{FF2B5EF4-FFF2-40B4-BE49-F238E27FC236}">
                    <a16:creationId xmlns:a16="http://schemas.microsoft.com/office/drawing/2014/main" id="{88EB9BF6-8940-AE4C-84CB-F2E0ACC11CB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95" name="Shape 321">
                <a:extLst>
                  <a:ext uri="{FF2B5EF4-FFF2-40B4-BE49-F238E27FC236}">
                    <a16:creationId xmlns:a16="http://schemas.microsoft.com/office/drawing/2014/main" id="{539DF6A7-68E4-E04F-AC10-A047FB4AE7AF}"/>
                  </a:ext>
                </a:extLst>
              </p:cNvPr>
              <p:cNvSpPr/>
              <p:nvPr/>
            </p:nvSpPr>
            <p:spPr>
              <a:xfrm>
                <a:off x="-1088922" y="1470267"/>
                <a:ext cx="38953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SECURITY</a:t>
                </a:r>
                <a:endParaRPr sz="600" b="1" dirty="0">
                  <a:solidFill>
                    <a:srgbClr val="4277BB"/>
                  </a:solidFill>
                </a:endParaRPr>
              </a:p>
            </p:txBody>
          </p:sp>
        </p:grpSp>
        <p:pic>
          <p:nvPicPr>
            <p:cNvPr id="393" name="Picture 392">
              <a:extLst>
                <a:ext uri="{FF2B5EF4-FFF2-40B4-BE49-F238E27FC236}">
                  <a16:creationId xmlns:a16="http://schemas.microsoft.com/office/drawing/2014/main" id="{371B32FB-8EF2-4D41-BC11-75D0FB8FE055}"/>
                </a:ext>
              </a:extLst>
            </p:cNvPr>
            <p:cNvPicPr>
              <a:picLocks noChangeAspect="1"/>
            </p:cNvPicPr>
            <p:nvPr/>
          </p:nvPicPr>
          <p:blipFill>
            <a:blip r:embed="rId18"/>
            <a:stretch>
              <a:fillRect/>
            </a:stretch>
          </p:blipFill>
          <p:spPr>
            <a:xfrm>
              <a:off x="4138930" y="7100533"/>
              <a:ext cx="276316" cy="386842"/>
            </a:xfrm>
            <a:prstGeom prst="rect">
              <a:avLst/>
            </a:prstGeom>
          </p:spPr>
        </p:pic>
      </p:grpSp>
      <p:sp>
        <p:nvSpPr>
          <p:cNvPr id="396" name="Shape 321">
            <a:extLst>
              <a:ext uri="{FF2B5EF4-FFF2-40B4-BE49-F238E27FC236}">
                <a16:creationId xmlns:a16="http://schemas.microsoft.com/office/drawing/2014/main" id="{CCB833A6-4944-BB47-88FA-372DB1DE9F43}"/>
              </a:ext>
            </a:extLst>
          </p:cNvPr>
          <p:cNvSpPr/>
          <p:nvPr/>
        </p:nvSpPr>
        <p:spPr>
          <a:xfrm>
            <a:off x="8232915" y="1216184"/>
            <a:ext cx="716891" cy="27733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FOUNDATIONAL ARCHITECTURAL PRINCIPLES</a:t>
            </a:r>
            <a:endParaRPr sz="600" b="1" dirty="0">
              <a:solidFill>
                <a:srgbClr val="4277BB"/>
              </a:solidFill>
            </a:endParaRPr>
          </a:p>
        </p:txBody>
      </p:sp>
      <p:sp>
        <p:nvSpPr>
          <p:cNvPr id="397" name="Rectangle 396">
            <a:extLst>
              <a:ext uri="{FF2B5EF4-FFF2-40B4-BE49-F238E27FC236}">
                <a16:creationId xmlns:a16="http://schemas.microsoft.com/office/drawing/2014/main" id="{33554ACA-B8AA-9746-87B1-75B36F78E237}"/>
              </a:ext>
            </a:extLst>
          </p:cNvPr>
          <p:cNvSpPr/>
          <p:nvPr/>
        </p:nvSpPr>
        <p:spPr>
          <a:xfrm>
            <a:off x="8194859" y="786669"/>
            <a:ext cx="713617" cy="3983990"/>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405" name="Group 404">
            <a:extLst>
              <a:ext uri="{FF2B5EF4-FFF2-40B4-BE49-F238E27FC236}">
                <a16:creationId xmlns:a16="http://schemas.microsoft.com/office/drawing/2014/main" id="{9C394FB5-AE60-8B40-BBC4-FC75B2D7810B}"/>
              </a:ext>
            </a:extLst>
          </p:cNvPr>
          <p:cNvGrpSpPr/>
          <p:nvPr/>
        </p:nvGrpSpPr>
        <p:grpSpPr>
          <a:xfrm>
            <a:off x="5426785" y="3769745"/>
            <a:ext cx="331456" cy="546007"/>
            <a:chOff x="1774529" y="5404260"/>
            <a:chExt cx="456947" cy="679424"/>
          </a:xfrm>
        </p:grpSpPr>
        <p:grpSp>
          <p:nvGrpSpPr>
            <p:cNvPr id="406" name="Group 405">
              <a:extLst>
                <a:ext uri="{FF2B5EF4-FFF2-40B4-BE49-F238E27FC236}">
                  <a16:creationId xmlns:a16="http://schemas.microsoft.com/office/drawing/2014/main" id="{8F23A428-23F8-1844-A433-9A048EDE8F7A}"/>
                </a:ext>
              </a:extLst>
            </p:cNvPr>
            <p:cNvGrpSpPr/>
            <p:nvPr/>
          </p:nvGrpSpPr>
          <p:grpSpPr>
            <a:xfrm>
              <a:off x="1774529" y="5404260"/>
              <a:ext cx="456947" cy="679424"/>
              <a:chOff x="-1122633" y="975509"/>
              <a:chExt cx="456947" cy="679424"/>
            </a:xfrm>
          </p:grpSpPr>
          <p:sp>
            <p:nvSpPr>
              <p:cNvPr id="408" name="Shape 319">
                <a:extLst>
                  <a:ext uri="{FF2B5EF4-FFF2-40B4-BE49-F238E27FC236}">
                    <a16:creationId xmlns:a16="http://schemas.microsoft.com/office/drawing/2014/main" id="{40BDD317-EB63-0D46-BE0A-54E51ED47C1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9" name="Shape 321">
                <a:extLst>
                  <a:ext uri="{FF2B5EF4-FFF2-40B4-BE49-F238E27FC236}">
                    <a16:creationId xmlns:a16="http://schemas.microsoft.com/office/drawing/2014/main" id="{A202D885-D6BE-9C4C-BF58-946CF1A1B22A}"/>
                  </a:ext>
                </a:extLst>
              </p:cNvPr>
              <p:cNvSpPr/>
              <p:nvPr/>
            </p:nvSpPr>
            <p:spPr>
              <a:xfrm>
                <a:off x="-1088923" y="1470267"/>
                <a:ext cx="38953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EDGE </a:t>
                </a:r>
              </a:p>
              <a:p>
                <a:pPr lvl="0">
                  <a:defRPr sz="1800" b="0">
                    <a:solidFill>
                      <a:srgbClr val="000000"/>
                    </a:solidFill>
                  </a:defRPr>
                </a:pPr>
                <a:r>
                  <a:rPr lang="en-US" sz="600" b="1" dirty="0">
                    <a:solidFill>
                      <a:srgbClr val="4277BB"/>
                    </a:solidFill>
                  </a:rPr>
                  <a:t>SERVICES</a:t>
                </a:r>
                <a:endParaRPr sz="600" b="1" dirty="0">
                  <a:solidFill>
                    <a:srgbClr val="4277BB"/>
                  </a:solidFill>
                </a:endParaRPr>
              </a:p>
            </p:txBody>
          </p:sp>
        </p:grpSp>
        <p:pic>
          <p:nvPicPr>
            <p:cNvPr id="407" name="Picture 406">
              <a:extLst>
                <a:ext uri="{FF2B5EF4-FFF2-40B4-BE49-F238E27FC236}">
                  <a16:creationId xmlns:a16="http://schemas.microsoft.com/office/drawing/2014/main" id="{0CB55ECB-F231-4B40-BFE7-E58CE0135182}"/>
                </a:ext>
              </a:extLst>
            </p:cNvPr>
            <p:cNvPicPr>
              <a:picLocks noChangeAspect="1"/>
            </p:cNvPicPr>
            <p:nvPr/>
          </p:nvPicPr>
          <p:blipFill>
            <a:blip r:embed="rId19"/>
            <a:stretch>
              <a:fillRect/>
            </a:stretch>
          </p:blipFill>
          <p:spPr>
            <a:xfrm>
              <a:off x="1830252" y="5451565"/>
              <a:ext cx="338183" cy="338183"/>
            </a:xfrm>
            <a:prstGeom prst="rect">
              <a:avLst/>
            </a:prstGeom>
          </p:spPr>
        </p:pic>
      </p:grpSp>
      <p:grpSp>
        <p:nvGrpSpPr>
          <p:cNvPr id="410" name="Group 409">
            <a:extLst>
              <a:ext uri="{FF2B5EF4-FFF2-40B4-BE49-F238E27FC236}">
                <a16:creationId xmlns:a16="http://schemas.microsoft.com/office/drawing/2014/main" id="{FF3D6550-822F-FC46-9958-B6A35D9CB38A}"/>
              </a:ext>
            </a:extLst>
          </p:cNvPr>
          <p:cNvGrpSpPr/>
          <p:nvPr/>
        </p:nvGrpSpPr>
        <p:grpSpPr>
          <a:xfrm>
            <a:off x="2158773" y="3720200"/>
            <a:ext cx="586037" cy="528501"/>
            <a:chOff x="1509239" y="912632"/>
            <a:chExt cx="807913" cy="657640"/>
          </a:xfrm>
        </p:grpSpPr>
        <p:sp>
          <p:nvSpPr>
            <p:cNvPr id="411" name="Shape 319">
              <a:extLst>
                <a:ext uri="{FF2B5EF4-FFF2-40B4-BE49-F238E27FC236}">
                  <a16:creationId xmlns:a16="http://schemas.microsoft.com/office/drawing/2014/main" id="{5D623816-61C6-334A-BE74-48097FC09DA5}"/>
                </a:ext>
              </a:extLst>
            </p:cNvPr>
            <p:cNvSpPr/>
            <p:nvPr/>
          </p:nvSpPr>
          <p:spPr>
            <a:xfrm>
              <a:off x="1707364" y="912632"/>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2" name="Shape 321">
              <a:extLst>
                <a:ext uri="{FF2B5EF4-FFF2-40B4-BE49-F238E27FC236}">
                  <a16:creationId xmlns:a16="http://schemas.microsoft.com/office/drawing/2014/main" id="{CA4B010B-22E1-134F-8445-2FE22048C0E8}"/>
                </a:ext>
              </a:extLst>
            </p:cNvPr>
            <p:cNvSpPr/>
            <p:nvPr/>
          </p:nvSpPr>
          <p:spPr>
            <a:xfrm>
              <a:off x="1509239" y="1385606"/>
              <a:ext cx="807913"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TRANSFORMATION &amp;</a:t>
              </a:r>
            </a:p>
            <a:p>
              <a:pPr lvl="0">
                <a:defRPr sz="1800" b="0">
                  <a:solidFill>
                    <a:srgbClr val="000000"/>
                  </a:solidFill>
                </a:defRPr>
              </a:pPr>
              <a:r>
                <a:rPr lang="en-US" sz="600" b="1" dirty="0">
                  <a:solidFill>
                    <a:srgbClr val="4277BB"/>
                  </a:solidFill>
                </a:rPr>
                <a:t> CONNECTIVITY</a:t>
              </a:r>
            </a:p>
          </p:txBody>
        </p:sp>
        <p:pic>
          <p:nvPicPr>
            <p:cNvPr id="413" name="Picture 412">
              <a:extLst>
                <a:ext uri="{FF2B5EF4-FFF2-40B4-BE49-F238E27FC236}">
                  <a16:creationId xmlns:a16="http://schemas.microsoft.com/office/drawing/2014/main" id="{8DFE934A-24BD-A24D-A2A1-C5713DA86F61}"/>
                </a:ext>
              </a:extLst>
            </p:cNvPr>
            <p:cNvPicPr>
              <a:picLocks noChangeAspect="1"/>
            </p:cNvPicPr>
            <p:nvPr/>
          </p:nvPicPr>
          <p:blipFill>
            <a:blip r:embed="rId20"/>
            <a:stretch>
              <a:fillRect/>
            </a:stretch>
          </p:blipFill>
          <p:spPr>
            <a:xfrm>
              <a:off x="1767033" y="1005839"/>
              <a:ext cx="327663" cy="247419"/>
            </a:xfrm>
            <a:prstGeom prst="rect">
              <a:avLst/>
            </a:prstGeom>
          </p:spPr>
        </p:pic>
      </p:grpSp>
      <p:cxnSp>
        <p:nvCxnSpPr>
          <p:cNvPr id="414" name="Straight Connector 413">
            <a:extLst>
              <a:ext uri="{FF2B5EF4-FFF2-40B4-BE49-F238E27FC236}">
                <a16:creationId xmlns:a16="http://schemas.microsoft.com/office/drawing/2014/main" id="{EC5BCC11-128B-294F-94B1-BB42B8E98F81}"/>
              </a:ext>
            </a:extLst>
          </p:cNvPr>
          <p:cNvCxnSpPr>
            <a:cxnSpLocks/>
          </p:cNvCxnSpPr>
          <p:nvPr/>
        </p:nvCxnSpPr>
        <p:spPr>
          <a:xfrm flipV="1">
            <a:off x="2670061" y="3959645"/>
            <a:ext cx="2691536" cy="6183"/>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415" name="Straight Connector 414">
            <a:extLst>
              <a:ext uri="{FF2B5EF4-FFF2-40B4-BE49-F238E27FC236}">
                <a16:creationId xmlns:a16="http://schemas.microsoft.com/office/drawing/2014/main" id="{67A13175-49A9-EA4C-8F6F-0401DB13A9DF}"/>
              </a:ext>
            </a:extLst>
          </p:cNvPr>
          <p:cNvCxnSpPr>
            <a:cxnSpLocks/>
          </p:cNvCxnSpPr>
          <p:nvPr/>
        </p:nvCxnSpPr>
        <p:spPr>
          <a:xfrm>
            <a:off x="5838353" y="3957858"/>
            <a:ext cx="2159262" cy="0"/>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425" name="Elbow Connector 424">
            <a:extLst>
              <a:ext uri="{FF2B5EF4-FFF2-40B4-BE49-F238E27FC236}">
                <a16:creationId xmlns:a16="http://schemas.microsoft.com/office/drawing/2014/main" id="{022B6E5E-52A0-3048-87C1-8590050E25E1}"/>
              </a:ext>
            </a:extLst>
          </p:cNvPr>
          <p:cNvCxnSpPr>
            <a:cxnSpLocks/>
          </p:cNvCxnSpPr>
          <p:nvPr/>
        </p:nvCxnSpPr>
        <p:spPr>
          <a:xfrm flipV="1">
            <a:off x="4068134" y="4251853"/>
            <a:ext cx="1345937" cy="218240"/>
          </a:xfrm>
          <a:prstGeom prst="bentConnector3">
            <a:avLst>
              <a:gd name="adj1" fmla="val 272"/>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a:extLst>
              <a:ext uri="{FF2B5EF4-FFF2-40B4-BE49-F238E27FC236}">
                <a16:creationId xmlns:a16="http://schemas.microsoft.com/office/drawing/2014/main" id="{7DBD6772-2406-3546-85BC-21A3A8021FDE}"/>
              </a:ext>
            </a:extLst>
          </p:cNvPr>
          <p:cNvCxnSpPr>
            <a:cxnSpLocks/>
          </p:cNvCxnSpPr>
          <p:nvPr/>
        </p:nvCxnSpPr>
        <p:spPr>
          <a:xfrm flipV="1">
            <a:off x="1280977" y="3965829"/>
            <a:ext cx="942371" cy="1"/>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27" name="Elbow Connector 26">
            <a:extLst>
              <a:ext uri="{FF2B5EF4-FFF2-40B4-BE49-F238E27FC236}">
                <a16:creationId xmlns:a16="http://schemas.microsoft.com/office/drawing/2014/main" id="{1B5C09A1-BD08-5847-913C-90232F17CCDE}"/>
              </a:ext>
            </a:extLst>
          </p:cNvPr>
          <p:cNvCxnSpPr/>
          <p:nvPr/>
        </p:nvCxnSpPr>
        <p:spPr>
          <a:xfrm rot="10800000">
            <a:off x="5733792" y="4099767"/>
            <a:ext cx="600179" cy="368540"/>
          </a:xfrm>
          <a:prstGeom prst="bentConnector3">
            <a:avLst>
              <a:gd name="adj1" fmla="val -4974"/>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0D273D0-9089-1343-8BE5-FD3040BCDBCC}"/>
              </a:ext>
            </a:extLst>
          </p:cNvPr>
          <p:cNvCxnSpPr>
            <a:stCxn id="412" idx="2"/>
          </p:cNvCxnSpPr>
          <p:nvPr/>
        </p:nvCxnSpPr>
        <p:spPr>
          <a:xfrm flipH="1">
            <a:off x="2451791" y="4248701"/>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EA207B45-6F8D-EE40-80F1-FF2873E406D7}"/>
              </a:ext>
            </a:extLst>
          </p:cNvPr>
          <p:cNvCxnSpPr/>
          <p:nvPr/>
        </p:nvCxnSpPr>
        <p:spPr>
          <a:xfrm flipV="1">
            <a:off x="3036695" y="4087418"/>
            <a:ext cx="2414542" cy="380889"/>
          </a:xfrm>
          <a:prstGeom prst="bentConnector3">
            <a:avLst>
              <a:gd name="adj1" fmla="val 27"/>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447" name="Group 446">
            <a:extLst>
              <a:ext uri="{FF2B5EF4-FFF2-40B4-BE49-F238E27FC236}">
                <a16:creationId xmlns:a16="http://schemas.microsoft.com/office/drawing/2014/main" id="{69900126-AD68-1F44-B947-10648E9C6B0D}"/>
              </a:ext>
            </a:extLst>
          </p:cNvPr>
          <p:cNvGrpSpPr/>
          <p:nvPr/>
        </p:nvGrpSpPr>
        <p:grpSpPr>
          <a:xfrm>
            <a:off x="2808986" y="3294517"/>
            <a:ext cx="378418" cy="418305"/>
            <a:chOff x="2670372" y="3273424"/>
            <a:chExt cx="639598" cy="673899"/>
          </a:xfrm>
        </p:grpSpPr>
        <p:sp>
          <p:nvSpPr>
            <p:cNvPr id="448" name="Shape 319">
              <a:extLst>
                <a:ext uri="{FF2B5EF4-FFF2-40B4-BE49-F238E27FC236}">
                  <a16:creationId xmlns:a16="http://schemas.microsoft.com/office/drawing/2014/main" id="{C548D572-5476-DF42-9A11-750C872D3377}"/>
                </a:ext>
              </a:extLst>
            </p:cNvPr>
            <p:cNvSpPr/>
            <p:nvPr/>
          </p:nvSpPr>
          <p:spPr>
            <a:xfrm>
              <a:off x="2774946" y="3273424"/>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9" name="Shape 321">
              <a:extLst>
                <a:ext uri="{FF2B5EF4-FFF2-40B4-BE49-F238E27FC236}">
                  <a16:creationId xmlns:a16="http://schemas.microsoft.com/office/drawing/2014/main" id="{2D28818E-B6CB-964A-822E-C46801759B82}"/>
                </a:ext>
              </a:extLst>
            </p:cNvPr>
            <p:cNvSpPr/>
            <p:nvPr/>
          </p:nvSpPr>
          <p:spPr>
            <a:xfrm>
              <a:off x="2670372" y="3762656"/>
              <a:ext cx="639598" cy="18466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a:t>
              </a:r>
            </a:p>
            <a:p>
              <a:pPr lvl="0">
                <a:defRPr sz="1800" b="0">
                  <a:solidFill>
                    <a:srgbClr val="000000"/>
                  </a:solidFill>
                </a:defRPr>
              </a:pPr>
              <a:r>
                <a:rPr lang="en-US" sz="600" b="1" dirty="0">
                  <a:solidFill>
                    <a:srgbClr val="4277BB"/>
                  </a:solidFill>
                </a:rPr>
                <a:t>VIRTUALIZATION</a:t>
              </a:r>
              <a:endParaRPr sz="600" b="1" dirty="0">
                <a:solidFill>
                  <a:srgbClr val="4277BB"/>
                </a:solidFill>
              </a:endParaRPr>
            </a:p>
          </p:txBody>
        </p:sp>
        <p:pic>
          <p:nvPicPr>
            <p:cNvPr id="450" name="Picture 449">
              <a:extLst>
                <a:ext uri="{FF2B5EF4-FFF2-40B4-BE49-F238E27FC236}">
                  <a16:creationId xmlns:a16="http://schemas.microsoft.com/office/drawing/2014/main" id="{B539E788-764E-AE40-956E-97EE467F47ED}"/>
                </a:ext>
              </a:extLst>
            </p:cNvPr>
            <p:cNvPicPr>
              <a:picLocks noChangeAspect="1"/>
            </p:cNvPicPr>
            <p:nvPr/>
          </p:nvPicPr>
          <p:blipFill>
            <a:blip r:embed="rId21"/>
            <a:stretch>
              <a:fillRect/>
            </a:stretch>
          </p:blipFill>
          <p:spPr>
            <a:xfrm>
              <a:off x="2850265" y="3343765"/>
              <a:ext cx="321365" cy="321365"/>
            </a:xfrm>
            <a:prstGeom prst="rect">
              <a:avLst/>
            </a:prstGeom>
          </p:spPr>
        </p:pic>
      </p:grpSp>
      <p:grpSp>
        <p:nvGrpSpPr>
          <p:cNvPr id="451" name="Group 450">
            <a:extLst>
              <a:ext uri="{FF2B5EF4-FFF2-40B4-BE49-F238E27FC236}">
                <a16:creationId xmlns:a16="http://schemas.microsoft.com/office/drawing/2014/main" id="{4D8BDDF7-64F2-F346-B736-8BADDE670A93}"/>
              </a:ext>
            </a:extLst>
          </p:cNvPr>
          <p:cNvGrpSpPr/>
          <p:nvPr/>
        </p:nvGrpSpPr>
        <p:grpSpPr>
          <a:xfrm>
            <a:off x="3757863" y="3310922"/>
            <a:ext cx="312977" cy="421735"/>
            <a:chOff x="3045995" y="3251667"/>
            <a:chExt cx="528991" cy="679424"/>
          </a:xfrm>
        </p:grpSpPr>
        <p:grpSp>
          <p:nvGrpSpPr>
            <p:cNvPr id="452" name="Group 451">
              <a:extLst>
                <a:ext uri="{FF2B5EF4-FFF2-40B4-BE49-F238E27FC236}">
                  <a16:creationId xmlns:a16="http://schemas.microsoft.com/office/drawing/2014/main" id="{1756EB7E-C5E2-014C-9AAF-137AAA99F751}"/>
                </a:ext>
              </a:extLst>
            </p:cNvPr>
            <p:cNvGrpSpPr/>
            <p:nvPr/>
          </p:nvGrpSpPr>
          <p:grpSpPr>
            <a:xfrm>
              <a:off x="3045995" y="3251667"/>
              <a:ext cx="528991" cy="679424"/>
              <a:chOff x="-1158650" y="975509"/>
              <a:chExt cx="528991" cy="679424"/>
            </a:xfrm>
          </p:grpSpPr>
          <p:sp>
            <p:nvSpPr>
              <p:cNvPr id="454" name="Shape 319">
                <a:extLst>
                  <a:ext uri="{FF2B5EF4-FFF2-40B4-BE49-F238E27FC236}">
                    <a16:creationId xmlns:a16="http://schemas.microsoft.com/office/drawing/2014/main" id="{293741B0-2F63-EE4D-9D76-910632417A90}"/>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55" name="Shape 321">
                <a:extLst>
                  <a:ext uri="{FF2B5EF4-FFF2-40B4-BE49-F238E27FC236}">
                    <a16:creationId xmlns:a16="http://schemas.microsoft.com/office/drawing/2014/main" id="{57AC9838-96B2-894F-9A68-3A20280CE786}"/>
                  </a:ext>
                </a:extLst>
              </p:cNvPr>
              <p:cNvSpPr/>
              <p:nvPr/>
            </p:nvSpPr>
            <p:spPr>
              <a:xfrm>
                <a:off x="-1158650" y="1470267"/>
                <a:ext cx="528991"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a:t>
                </a:r>
              </a:p>
              <a:p>
                <a:pPr lvl="0">
                  <a:defRPr sz="1800" b="0">
                    <a:solidFill>
                      <a:srgbClr val="000000"/>
                    </a:solidFill>
                  </a:defRPr>
                </a:pPr>
                <a:r>
                  <a:rPr lang="en-US" sz="600" b="1" dirty="0">
                    <a:solidFill>
                      <a:srgbClr val="4277BB"/>
                    </a:solidFill>
                  </a:rPr>
                  <a:t>INTEGRATION</a:t>
                </a:r>
                <a:endParaRPr sz="600" b="1" dirty="0">
                  <a:solidFill>
                    <a:srgbClr val="4277BB"/>
                  </a:solidFill>
                </a:endParaRPr>
              </a:p>
            </p:txBody>
          </p:sp>
        </p:grpSp>
        <p:pic>
          <p:nvPicPr>
            <p:cNvPr id="453" name="Picture 452">
              <a:extLst>
                <a:ext uri="{FF2B5EF4-FFF2-40B4-BE49-F238E27FC236}">
                  <a16:creationId xmlns:a16="http://schemas.microsoft.com/office/drawing/2014/main" id="{B992FE1B-EA2E-0841-BF48-3329928BE713}"/>
                </a:ext>
              </a:extLst>
            </p:cNvPr>
            <p:cNvPicPr>
              <a:picLocks noChangeAspect="1"/>
            </p:cNvPicPr>
            <p:nvPr/>
          </p:nvPicPr>
          <p:blipFill>
            <a:blip r:embed="rId22"/>
            <a:stretch>
              <a:fillRect/>
            </a:stretch>
          </p:blipFill>
          <p:spPr>
            <a:xfrm>
              <a:off x="3151809" y="3287863"/>
              <a:ext cx="333513" cy="341851"/>
            </a:xfrm>
            <a:prstGeom prst="rect">
              <a:avLst/>
            </a:prstGeom>
          </p:spPr>
        </p:pic>
      </p:grpSp>
      <p:sp>
        <p:nvSpPr>
          <p:cNvPr id="461" name="Rectangle 460">
            <a:extLst>
              <a:ext uri="{FF2B5EF4-FFF2-40B4-BE49-F238E27FC236}">
                <a16:creationId xmlns:a16="http://schemas.microsoft.com/office/drawing/2014/main" id="{B85A97ED-0B22-5745-923A-60ACA850F90C}"/>
              </a:ext>
            </a:extLst>
          </p:cNvPr>
          <p:cNvSpPr/>
          <p:nvPr/>
        </p:nvSpPr>
        <p:spPr>
          <a:xfrm>
            <a:off x="2706051" y="3253410"/>
            <a:ext cx="2324047" cy="569618"/>
          </a:xfrm>
          <a:prstGeom prst="rect">
            <a:avLst/>
          </a:prstGeom>
          <a:noFill/>
          <a:ln w="508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62" name="Shape 321">
            <a:extLst>
              <a:ext uri="{FF2B5EF4-FFF2-40B4-BE49-F238E27FC236}">
                <a16:creationId xmlns:a16="http://schemas.microsoft.com/office/drawing/2014/main" id="{6AE79A03-24CB-F34B-A528-A96AA998B214}"/>
              </a:ext>
            </a:extLst>
          </p:cNvPr>
          <p:cNvSpPr/>
          <p:nvPr/>
        </p:nvSpPr>
        <p:spPr>
          <a:xfrm>
            <a:off x="4053874" y="3293036"/>
            <a:ext cx="884124"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a:t>
            </a:r>
          </a:p>
          <a:p>
            <a:pPr lvl="0">
              <a:defRPr sz="1800" b="0">
                <a:solidFill>
                  <a:srgbClr val="000000"/>
                </a:solidFill>
              </a:defRPr>
            </a:pPr>
            <a:r>
              <a:rPr lang="en-US" sz="600" b="1" dirty="0">
                <a:solidFill>
                  <a:srgbClr val="4277BB"/>
                </a:solidFill>
              </a:rPr>
              <a:t>CONSOLIDATION</a:t>
            </a:r>
          </a:p>
        </p:txBody>
      </p:sp>
      <p:sp>
        <p:nvSpPr>
          <p:cNvPr id="463" name="Shape 321">
            <a:extLst>
              <a:ext uri="{FF2B5EF4-FFF2-40B4-BE49-F238E27FC236}">
                <a16:creationId xmlns:a16="http://schemas.microsoft.com/office/drawing/2014/main" id="{882A5D61-265B-0F42-80F5-EA371F63D199}"/>
              </a:ext>
            </a:extLst>
          </p:cNvPr>
          <p:cNvSpPr/>
          <p:nvPr/>
        </p:nvSpPr>
        <p:spPr>
          <a:xfrm>
            <a:off x="6041338" y="2847790"/>
            <a:ext cx="1432853"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GOVERNED  DATA  LAKE</a:t>
            </a:r>
          </a:p>
        </p:txBody>
      </p:sp>
      <p:sp>
        <p:nvSpPr>
          <p:cNvPr id="464" name="Rectangle 463">
            <a:extLst>
              <a:ext uri="{FF2B5EF4-FFF2-40B4-BE49-F238E27FC236}">
                <a16:creationId xmlns:a16="http://schemas.microsoft.com/office/drawing/2014/main" id="{C135CED7-8C5E-434D-9799-9BC550DBBDB9}"/>
              </a:ext>
            </a:extLst>
          </p:cNvPr>
          <p:cNvSpPr/>
          <p:nvPr/>
        </p:nvSpPr>
        <p:spPr>
          <a:xfrm>
            <a:off x="5313294" y="2816848"/>
            <a:ext cx="2569635" cy="782682"/>
          </a:xfrm>
          <a:prstGeom prst="rect">
            <a:avLst/>
          </a:prstGeom>
          <a:noFill/>
          <a:ln w="508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465" name="Group 464">
            <a:extLst>
              <a:ext uri="{FF2B5EF4-FFF2-40B4-BE49-F238E27FC236}">
                <a16:creationId xmlns:a16="http://schemas.microsoft.com/office/drawing/2014/main" id="{694B36AB-B2D8-B840-A663-CEC6FFCFDA36}"/>
              </a:ext>
            </a:extLst>
          </p:cNvPr>
          <p:cNvGrpSpPr/>
          <p:nvPr/>
        </p:nvGrpSpPr>
        <p:grpSpPr>
          <a:xfrm>
            <a:off x="5367122" y="2976060"/>
            <a:ext cx="384818" cy="467381"/>
            <a:chOff x="4412730" y="2323878"/>
            <a:chExt cx="509755" cy="645377"/>
          </a:xfrm>
        </p:grpSpPr>
        <p:grpSp>
          <p:nvGrpSpPr>
            <p:cNvPr id="466" name="Group 465">
              <a:extLst>
                <a:ext uri="{FF2B5EF4-FFF2-40B4-BE49-F238E27FC236}">
                  <a16:creationId xmlns:a16="http://schemas.microsoft.com/office/drawing/2014/main" id="{E85E5EF3-CDA3-F046-A5DB-F617F187F9B2}"/>
                </a:ext>
              </a:extLst>
            </p:cNvPr>
            <p:cNvGrpSpPr/>
            <p:nvPr/>
          </p:nvGrpSpPr>
          <p:grpSpPr>
            <a:xfrm>
              <a:off x="4412730" y="2323878"/>
              <a:ext cx="509755" cy="645377"/>
              <a:chOff x="-1153897" y="975509"/>
              <a:chExt cx="509755" cy="645377"/>
            </a:xfrm>
          </p:grpSpPr>
          <p:sp>
            <p:nvSpPr>
              <p:cNvPr id="468" name="Shape 319">
                <a:extLst>
                  <a:ext uri="{FF2B5EF4-FFF2-40B4-BE49-F238E27FC236}">
                    <a16:creationId xmlns:a16="http://schemas.microsoft.com/office/drawing/2014/main" id="{0B907DEB-3AA9-3540-8373-9B5D1C2DEAF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9" name="Shape 321">
                <a:extLst>
                  <a:ext uri="{FF2B5EF4-FFF2-40B4-BE49-F238E27FC236}">
                    <a16:creationId xmlns:a16="http://schemas.microsoft.com/office/drawing/2014/main" id="{2E2D13C7-26DB-2442-9203-5E422DFB4F26}"/>
                  </a:ext>
                </a:extLst>
              </p:cNvPr>
              <p:cNvSpPr/>
              <p:nvPr/>
            </p:nvSpPr>
            <p:spPr>
              <a:xfrm>
                <a:off x="-1153897" y="1436220"/>
                <a:ext cx="509755"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a:t>
                </a:r>
              </a:p>
              <a:p>
                <a:pPr lvl="0">
                  <a:defRPr sz="1800" b="0">
                    <a:solidFill>
                      <a:srgbClr val="000000"/>
                    </a:solidFill>
                  </a:defRPr>
                </a:pPr>
                <a:r>
                  <a:rPr lang="en-US" sz="600" b="1" dirty="0">
                    <a:solidFill>
                      <a:srgbClr val="4277BB"/>
                    </a:solidFill>
                  </a:rPr>
                  <a:t>WAREHOUSE</a:t>
                </a:r>
                <a:endParaRPr sz="600" b="1" dirty="0">
                  <a:solidFill>
                    <a:srgbClr val="4277BB"/>
                  </a:solidFill>
                </a:endParaRPr>
              </a:p>
            </p:txBody>
          </p:sp>
        </p:grpSp>
        <p:pic>
          <p:nvPicPr>
            <p:cNvPr id="467" name="Picture 466">
              <a:extLst>
                <a:ext uri="{FF2B5EF4-FFF2-40B4-BE49-F238E27FC236}">
                  <a16:creationId xmlns:a16="http://schemas.microsoft.com/office/drawing/2014/main" id="{A1EAFE58-101A-AB44-AA94-005CCEEFAF0B}"/>
                </a:ext>
              </a:extLst>
            </p:cNvPr>
            <p:cNvPicPr>
              <a:picLocks noChangeAspect="1"/>
            </p:cNvPicPr>
            <p:nvPr/>
          </p:nvPicPr>
          <p:blipFill>
            <a:blip r:embed="rId23"/>
            <a:stretch>
              <a:fillRect/>
            </a:stretch>
          </p:blipFill>
          <p:spPr>
            <a:xfrm>
              <a:off x="4497961" y="2407919"/>
              <a:ext cx="361005" cy="288804"/>
            </a:xfrm>
            <a:prstGeom prst="rect">
              <a:avLst/>
            </a:prstGeom>
          </p:spPr>
        </p:pic>
      </p:grpSp>
      <p:grpSp>
        <p:nvGrpSpPr>
          <p:cNvPr id="470" name="Group 469">
            <a:extLst>
              <a:ext uri="{FF2B5EF4-FFF2-40B4-BE49-F238E27FC236}">
                <a16:creationId xmlns:a16="http://schemas.microsoft.com/office/drawing/2014/main" id="{B4E4095E-63E2-EE44-ACD8-FA30FC7153B5}"/>
              </a:ext>
            </a:extLst>
          </p:cNvPr>
          <p:cNvGrpSpPr/>
          <p:nvPr/>
        </p:nvGrpSpPr>
        <p:grpSpPr>
          <a:xfrm>
            <a:off x="5925934" y="2985155"/>
            <a:ext cx="546625" cy="521835"/>
            <a:chOff x="4397617" y="277116"/>
            <a:chExt cx="724094" cy="720568"/>
          </a:xfrm>
        </p:grpSpPr>
        <p:grpSp>
          <p:nvGrpSpPr>
            <p:cNvPr id="471" name="Group 470">
              <a:extLst>
                <a:ext uri="{FF2B5EF4-FFF2-40B4-BE49-F238E27FC236}">
                  <a16:creationId xmlns:a16="http://schemas.microsoft.com/office/drawing/2014/main" id="{9C77B0E5-ADF9-814A-A05C-37A9169A487E}"/>
                </a:ext>
              </a:extLst>
            </p:cNvPr>
            <p:cNvGrpSpPr/>
            <p:nvPr/>
          </p:nvGrpSpPr>
          <p:grpSpPr>
            <a:xfrm>
              <a:off x="4397617" y="277116"/>
              <a:ext cx="724094" cy="720568"/>
              <a:chOff x="-1169014" y="975509"/>
              <a:chExt cx="724094" cy="720568"/>
            </a:xfrm>
          </p:grpSpPr>
          <p:sp>
            <p:nvSpPr>
              <p:cNvPr id="473" name="Shape 319">
                <a:extLst>
                  <a:ext uri="{FF2B5EF4-FFF2-40B4-BE49-F238E27FC236}">
                    <a16:creationId xmlns:a16="http://schemas.microsoft.com/office/drawing/2014/main" id="{483188F8-BB97-1645-941F-C1E018A76299}"/>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4" name="Shape 321">
                <a:extLst>
                  <a:ext uri="{FF2B5EF4-FFF2-40B4-BE49-F238E27FC236}">
                    <a16:creationId xmlns:a16="http://schemas.microsoft.com/office/drawing/2014/main" id="{666E96CA-3E14-0944-AFFA-748F6EDE7400}"/>
                  </a:ext>
                </a:extLst>
              </p:cNvPr>
              <p:cNvSpPr/>
              <p:nvPr/>
            </p:nvSpPr>
            <p:spPr>
              <a:xfrm>
                <a:off x="-1169014" y="1441084"/>
                <a:ext cx="724094" cy="25499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a:defRPr sz="1800" b="0">
                    <a:solidFill>
                      <a:srgbClr val="000000"/>
                    </a:solidFill>
                  </a:defRPr>
                </a:pPr>
                <a:r>
                  <a:rPr lang="en-US" sz="600" dirty="0">
                    <a:solidFill>
                      <a:srgbClr val="0070C0"/>
                    </a:solidFill>
                  </a:rPr>
                  <a:t>OPERATIONAL</a:t>
                </a:r>
              </a:p>
              <a:p>
                <a:pPr>
                  <a:defRPr sz="1800" b="0">
                    <a:solidFill>
                      <a:srgbClr val="000000"/>
                    </a:solidFill>
                  </a:defRPr>
                </a:pPr>
                <a:r>
                  <a:rPr lang="en-US" sz="600" dirty="0">
                    <a:solidFill>
                      <a:srgbClr val="0070C0"/>
                    </a:solidFill>
                  </a:rPr>
                  <a:t>DATA STORE</a:t>
                </a:r>
                <a:endParaRPr sz="600" dirty="0">
                  <a:solidFill>
                    <a:srgbClr val="0070C0"/>
                  </a:solidFill>
                </a:endParaRPr>
              </a:p>
            </p:txBody>
          </p:sp>
        </p:grpSp>
        <p:pic>
          <p:nvPicPr>
            <p:cNvPr id="472" name="Picture 471">
              <a:extLst>
                <a:ext uri="{FF2B5EF4-FFF2-40B4-BE49-F238E27FC236}">
                  <a16:creationId xmlns:a16="http://schemas.microsoft.com/office/drawing/2014/main" id="{39489B2C-B86D-A24E-B1F9-E95E7AA97582}"/>
                </a:ext>
              </a:extLst>
            </p:cNvPr>
            <p:cNvPicPr>
              <a:picLocks noChangeAspect="1"/>
            </p:cNvPicPr>
            <p:nvPr/>
          </p:nvPicPr>
          <p:blipFill>
            <a:blip r:embed="rId24"/>
            <a:stretch>
              <a:fillRect/>
            </a:stretch>
          </p:blipFill>
          <p:spPr>
            <a:xfrm>
              <a:off x="4548358" y="355451"/>
              <a:ext cx="247379" cy="315622"/>
            </a:xfrm>
            <a:prstGeom prst="rect">
              <a:avLst/>
            </a:prstGeom>
          </p:spPr>
        </p:pic>
      </p:grpSp>
      <p:cxnSp>
        <p:nvCxnSpPr>
          <p:cNvPr id="475" name="Straight Connector 474">
            <a:extLst>
              <a:ext uri="{FF2B5EF4-FFF2-40B4-BE49-F238E27FC236}">
                <a16:creationId xmlns:a16="http://schemas.microsoft.com/office/drawing/2014/main" id="{862D78A5-5360-804E-BFE5-CA6A912BB813}"/>
              </a:ext>
            </a:extLst>
          </p:cNvPr>
          <p:cNvCxnSpPr>
            <a:cxnSpLocks/>
          </p:cNvCxnSpPr>
          <p:nvPr/>
        </p:nvCxnSpPr>
        <p:spPr>
          <a:xfrm>
            <a:off x="6889034" y="2936777"/>
            <a:ext cx="462" cy="616514"/>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grpSp>
        <p:nvGrpSpPr>
          <p:cNvPr id="476" name="Group 475">
            <a:extLst>
              <a:ext uri="{FF2B5EF4-FFF2-40B4-BE49-F238E27FC236}">
                <a16:creationId xmlns:a16="http://schemas.microsoft.com/office/drawing/2014/main" id="{D3EA1FCA-558F-D048-8292-5799AC6E64C7}"/>
              </a:ext>
            </a:extLst>
          </p:cNvPr>
          <p:cNvGrpSpPr/>
          <p:nvPr/>
        </p:nvGrpSpPr>
        <p:grpSpPr>
          <a:xfrm>
            <a:off x="6994530" y="2883838"/>
            <a:ext cx="793156" cy="662930"/>
            <a:chOff x="3995351" y="2081645"/>
            <a:chExt cx="1525547" cy="1255481"/>
          </a:xfrm>
        </p:grpSpPr>
        <p:grpSp>
          <p:nvGrpSpPr>
            <p:cNvPr id="477" name="Group 476">
              <a:extLst>
                <a:ext uri="{FF2B5EF4-FFF2-40B4-BE49-F238E27FC236}">
                  <a16:creationId xmlns:a16="http://schemas.microsoft.com/office/drawing/2014/main" id="{07CFBF15-CBDA-474B-A625-B5D94C93D14E}"/>
                </a:ext>
              </a:extLst>
            </p:cNvPr>
            <p:cNvGrpSpPr/>
            <p:nvPr/>
          </p:nvGrpSpPr>
          <p:grpSpPr>
            <a:xfrm>
              <a:off x="3995351" y="2081645"/>
              <a:ext cx="1525547" cy="1255481"/>
              <a:chOff x="307526" y="1950562"/>
              <a:chExt cx="1525547" cy="1255481"/>
            </a:xfrm>
          </p:grpSpPr>
          <p:sp>
            <p:nvSpPr>
              <p:cNvPr id="479" name="Shape 339">
                <a:extLst>
                  <a:ext uri="{FF2B5EF4-FFF2-40B4-BE49-F238E27FC236}">
                    <a16:creationId xmlns:a16="http://schemas.microsoft.com/office/drawing/2014/main" id="{6C84F065-90CC-0348-90EB-620860EB4BD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0" name="Shape 341">
                <a:extLst>
                  <a:ext uri="{FF2B5EF4-FFF2-40B4-BE49-F238E27FC236}">
                    <a16:creationId xmlns:a16="http://schemas.microsoft.com/office/drawing/2014/main" id="{13614B7F-B9EE-6F4B-9CBD-62D007255F7C}"/>
                  </a:ext>
                </a:extLst>
              </p:cNvPr>
              <p:cNvSpPr/>
              <p:nvPr/>
            </p:nvSpPr>
            <p:spPr>
              <a:xfrm>
                <a:off x="307526" y="2681452"/>
                <a:ext cx="1525547" cy="52459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SANDBOX (ANALYTIC AND</a:t>
                </a:r>
              </a:p>
              <a:p>
                <a:pPr lvl="0">
                  <a:defRPr sz="1800" b="0">
                    <a:solidFill>
                      <a:srgbClr val="000000"/>
                    </a:solidFill>
                  </a:defRPr>
                </a:pPr>
                <a:r>
                  <a:rPr lang="en-US" sz="600" b="1" dirty="0">
                    <a:solidFill>
                      <a:srgbClr val="4277BB"/>
                    </a:solidFill>
                  </a:rPr>
                  <a:t>DISCOVERY ZONES)</a:t>
                </a:r>
                <a:endParaRPr sz="600" b="1" dirty="0">
                  <a:solidFill>
                    <a:srgbClr val="4277BB"/>
                  </a:solidFill>
                </a:endParaRPr>
              </a:p>
            </p:txBody>
          </p:sp>
        </p:grpSp>
        <p:pic>
          <p:nvPicPr>
            <p:cNvPr id="478" name="Picture 477">
              <a:extLst>
                <a:ext uri="{FF2B5EF4-FFF2-40B4-BE49-F238E27FC236}">
                  <a16:creationId xmlns:a16="http://schemas.microsoft.com/office/drawing/2014/main" id="{66D4DEA9-5A0D-D543-9B17-DE2B27BCE0C5}"/>
                </a:ext>
              </a:extLst>
            </p:cNvPr>
            <p:cNvPicPr>
              <a:picLocks noChangeAspect="1"/>
            </p:cNvPicPr>
            <p:nvPr/>
          </p:nvPicPr>
          <p:blipFill>
            <a:blip r:embed="rId25"/>
            <a:stretch>
              <a:fillRect/>
            </a:stretch>
          </p:blipFill>
          <p:spPr>
            <a:xfrm>
              <a:off x="4167757" y="2181902"/>
              <a:ext cx="516968" cy="516968"/>
            </a:xfrm>
            <a:prstGeom prst="rect">
              <a:avLst/>
            </a:prstGeom>
          </p:spPr>
        </p:pic>
      </p:grpSp>
      <p:grpSp>
        <p:nvGrpSpPr>
          <p:cNvPr id="481" name="Group 480">
            <a:extLst>
              <a:ext uri="{FF2B5EF4-FFF2-40B4-BE49-F238E27FC236}">
                <a16:creationId xmlns:a16="http://schemas.microsoft.com/office/drawing/2014/main" id="{9F92C320-0F30-2744-B1E3-CF01D188BA0F}"/>
              </a:ext>
            </a:extLst>
          </p:cNvPr>
          <p:cNvGrpSpPr/>
          <p:nvPr/>
        </p:nvGrpSpPr>
        <p:grpSpPr>
          <a:xfrm>
            <a:off x="6453124" y="2996853"/>
            <a:ext cx="386168" cy="511349"/>
            <a:chOff x="4572727" y="5022691"/>
            <a:chExt cx="542954" cy="774895"/>
          </a:xfrm>
        </p:grpSpPr>
        <p:grpSp>
          <p:nvGrpSpPr>
            <p:cNvPr id="482" name="Group 481">
              <a:extLst>
                <a:ext uri="{FF2B5EF4-FFF2-40B4-BE49-F238E27FC236}">
                  <a16:creationId xmlns:a16="http://schemas.microsoft.com/office/drawing/2014/main" id="{F6F36B62-F862-6347-8613-4446248F9BF4}"/>
                </a:ext>
              </a:extLst>
            </p:cNvPr>
            <p:cNvGrpSpPr/>
            <p:nvPr/>
          </p:nvGrpSpPr>
          <p:grpSpPr>
            <a:xfrm>
              <a:off x="4572727" y="5022691"/>
              <a:ext cx="542954" cy="774895"/>
              <a:chOff x="-993904" y="1076856"/>
              <a:chExt cx="542954" cy="774895"/>
            </a:xfrm>
          </p:grpSpPr>
          <p:sp>
            <p:nvSpPr>
              <p:cNvPr id="484" name="Shape 319">
                <a:extLst>
                  <a:ext uri="{FF2B5EF4-FFF2-40B4-BE49-F238E27FC236}">
                    <a16:creationId xmlns:a16="http://schemas.microsoft.com/office/drawing/2014/main" id="{D31D1840-F2B5-9246-ADD5-ABFFCF00F19F}"/>
                  </a:ext>
                </a:extLst>
              </p:cNvPr>
              <p:cNvSpPr/>
              <p:nvPr/>
            </p:nvSpPr>
            <p:spPr>
              <a:xfrm>
                <a:off x="-993904" y="1076856"/>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lgn="ctr" defTabSz="582762" rtl="0">
                  <a:defRPr sz="1800">
                    <a:solidFill>
                      <a:srgbClr val="FFFFFF"/>
                    </a:solidFill>
                  </a:defRPr>
                </a:pPr>
                <a:endParaRPr/>
              </a:p>
            </p:txBody>
          </p:sp>
          <p:sp>
            <p:nvSpPr>
              <p:cNvPr id="485" name="Shape 321">
                <a:extLst>
                  <a:ext uri="{FF2B5EF4-FFF2-40B4-BE49-F238E27FC236}">
                    <a16:creationId xmlns:a16="http://schemas.microsoft.com/office/drawing/2014/main" id="{CCCE0F8A-4E20-6B45-ADD0-70229000A398}"/>
                  </a:ext>
                </a:extLst>
              </p:cNvPr>
              <p:cNvSpPr/>
              <p:nvPr/>
            </p:nvSpPr>
            <p:spPr>
              <a:xfrm>
                <a:off x="-840863" y="1571909"/>
                <a:ext cx="389913" cy="27984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0070C0"/>
                    </a:solidFill>
                  </a:rPr>
                  <a:t>EVENT </a:t>
                </a:r>
              </a:p>
              <a:p>
                <a:pPr lvl="0">
                  <a:defRPr sz="1800" b="0">
                    <a:solidFill>
                      <a:srgbClr val="000000"/>
                    </a:solidFill>
                  </a:defRPr>
                </a:pPr>
                <a:r>
                  <a:rPr lang="en-US" sz="600" dirty="0">
                    <a:solidFill>
                      <a:srgbClr val="0070C0"/>
                    </a:solidFill>
                  </a:rPr>
                  <a:t>STORE</a:t>
                </a:r>
                <a:endParaRPr sz="600" dirty="0">
                  <a:solidFill>
                    <a:srgbClr val="0070C0"/>
                  </a:solidFill>
                </a:endParaRPr>
              </a:p>
            </p:txBody>
          </p:sp>
        </p:grpSp>
        <p:pic>
          <p:nvPicPr>
            <p:cNvPr id="483" name="Picture 482">
              <a:extLst>
                <a:ext uri="{FF2B5EF4-FFF2-40B4-BE49-F238E27FC236}">
                  <a16:creationId xmlns:a16="http://schemas.microsoft.com/office/drawing/2014/main" id="{AECF873C-6891-3D41-A1A3-F25B6C46193E}"/>
                </a:ext>
              </a:extLst>
            </p:cNvPr>
            <p:cNvPicPr>
              <a:picLocks noChangeAspect="1"/>
            </p:cNvPicPr>
            <p:nvPr/>
          </p:nvPicPr>
          <p:blipFill>
            <a:blip r:embed="rId26"/>
            <a:stretch>
              <a:fillRect/>
            </a:stretch>
          </p:blipFill>
          <p:spPr>
            <a:xfrm>
              <a:off x="4677225" y="5069870"/>
              <a:ext cx="261566" cy="335131"/>
            </a:xfrm>
            <a:prstGeom prst="rect">
              <a:avLst/>
            </a:prstGeom>
          </p:spPr>
        </p:pic>
      </p:grpSp>
      <p:grpSp>
        <p:nvGrpSpPr>
          <p:cNvPr id="487" name="Group 486">
            <a:extLst>
              <a:ext uri="{FF2B5EF4-FFF2-40B4-BE49-F238E27FC236}">
                <a16:creationId xmlns:a16="http://schemas.microsoft.com/office/drawing/2014/main" id="{13275B17-C7DD-AD4A-86E6-BCC6BCEFE8E2}"/>
              </a:ext>
            </a:extLst>
          </p:cNvPr>
          <p:cNvGrpSpPr/>
          <p:nvPr/>
        </p:nvGrpSpPr>
        <p:grpSpPr>
          <a:xfrm>
            <a:off x="2971880" y="2457555"/>
            <a:ext cx="976564" cy="547993"/>
            <a:chOff x="4364134" y="1643587"/>
            <a:chExt cx="1292897" cy="713508"/>
          </a:xfrm>
        </p:grpSpPr>
        <p:grpSp>
          <p:nvGrpSpPr>
            <p:cNvPr id="488" name="Group 487">
              <a:extLst>
                <a:ext uri="{FF2B5EF4-FFF2-40B4-BE49-F238E27FC236}">
                  <a16:creationId xmlns:a16="http://schemas.microsoft.com/office/drawing/2014/main" id="{6CA63D8D-A785-A049-B4C8-C8612E0D0D7C}"/>
                </a:ext>
              </a:extLst>
            </p:cNvPr>
            <p:cNvGrpSpPr/>
            <p:nvPr/>
          </p:nvGrpSpPr>
          <p:grpSpPr>
            <a:xfrm>
              <a:off x="4364134" y="1643587"/>
              <a:ext cx="1292897" cy="713508"/>
              <a:chOff x="-1202493" y="975509"/>
              <a:chExt cx="1292897" cy="713508"/>
            </a:xfrm>
          </p:grpSpPr>
          <p:sp>
            <p:nvSpPr>
              <p:cNvPr id="490" name="Shape 319">
                <a:extLst>
                  <a:ext uri="{FF2B5EF4-FFF2-40B4-BE49-F238E27FC236}">
                    <a16:creationId xmlns:a16="http://schemas.microsoft.com/office/drawing/2014/main" id="{A48A6B89-FA37-E34C-B8A7-0F750A67C03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91" name="Shape 321">
                <a:extLst>
                  <a:ext uri="{FF2B5EF4-FFF2-40B4-BE49-F238E27FC236}">
                    <a16:creationId xmlns:a16="http://schemas.microsoft.com/office/drawing/2014/main" id="{A4E6CCBC-843E-7F47-AF50-57B77D9AF98F}"/>
                  </a:ext>
                </a:extLst>
              </p:cNvPr>
              <p:cNvSpPr/>
              <p:nvPr/>
            </p:nvSpPr>
            <p:spPr>
              <a:xfrm>
                <a:off x="-1202493" y="1448575"/>
                <a:ext cx="1292897" cy="24044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KNOWLEDGE </a:t>
                </a:r>
              </a:p>
              <a:p>
                <a:pPr lvl="0">
                  <a:defRPr sz="1800" b="0">
                    <a:solidFill>
                      <a:srgbClr val="000000"/>
                    </a:solidFill>
                  </a:defRPr>
                </a:pPr>
                <a:r>
                  <a:rPr lang="en-US" sz="600" b="1" dirty="0">
                    <a:solidFill>
                      <a:srgbClr val="4277BB"/>
                    </a:solidFill>
                  </a:rPr>
                  <a:t>CATALOG</a:t>
                </a:r>
                <a:endParaRPr sz="600" b="1" dirty="0">
                  <a:solidFill>
                    <a:srgbClr val="4277BB"/>
                  </a:solidFill>
                </a:endParaRPr>
              </a:p>
            </p:txBody>
          </p:sp>
        </p:grpSp>
        <p:pic>
          <p:nvPicPr>
            <p:cNvPr id="489" name="Picture 488">
              <a:extLst>
                <a:ext uri="{FF2B5EF4-FFF2-40B4-BE49-F238E27FC236}">
                  <a16:creationId xmlns:a16="http://schemas.microsoft.com/office/drawing/2014/main" id="{DD508ED4-F22E-AF46-ADE0-6749BC4878BD}"/>
                </a:ext>
              </a:extLst>
            </p:cNvPr>
            <p:cNvPicPr>
              <a:picLocks noChangeAspect="1"/>
            </p:cNvPicPr>
            <p:nvPr/>
          </p:nvPicPr>
          <p:blipFill>
            <a:blip r:embed="rId27"/>
            <a:stretch>
              <a:fillRect/>
            </a:stretch>
          </p:blipFill>
          <p:spPr>
            <a:xfrm>
              <a:off x="4500934" y="1733955"/>
              <a:ext cx="333713" cy="289803"/>
            </a:xfrm>
            <a:prstGeom prst="rect">
              <a:avLst/>
            </a:prstGeom>
          </p:spPr>
        </p:pic>
      </p:grpSp>
      <p:grpSp>
        <p:nvGrpSpPr>
          <p:cNvPr id="492" name="Group 491">
            <a:extLst>
              <a:ext uri="{FF2B5EF4-FFF2-40B4-BE49-F238E27FC236}">
                <a16:creationId xmlns:a16="http://schemas.microsoft.com/office/drawing/2014/main" id="{5E361140-3097-E54A-A7C8-89603CED788D}"/>
              </a:ext>
            </a:extLst>
          </p:cNvPr>
          <p:cNvGrpSpPr/>
          <p:nvPr/>
        </p:nvGrpSpPr>
        <p:grpSpPr>
          <a:xfrm>
            <a:off x="3579614" y="2455960"/>
            <a:ext cx="345146" cy="424753"/>
            <a:chOff x="4443998" y="3664116"/>
            <a:chExt cx="456947" cy="553044"/>
          </a:xfrm>
        </p:grpSpPr>
        <p:grpSp>
          <p:nvGrpSpPr>
            <p:cNvPr id="493" name="Group 492">
              <a:extLst>
                <a:ext uri="{FF2B5EF4-FFF2-40B4-BE49-F238E27FC236}">
                  <a16:creationId xmlns:a16="http://schemas.microsoft.com/office/drawing/2014/main" id="{102203CE-8092-274A-98D4-A23064CA5175}"/>
                </a:ext>
              </a:extLst>
            </p:cNvPr>
            <p:cNvGrpSpPr/>
            <p:nvPr/>
          </p:nvGrpSpPr>
          <p:grpSpPr>
            <a:xfrm>
              <a:off x="4443998" y="3664116"/>
              <a:ext cx="456947" cy="553044"/>
              <a:chOff x="-1122633" y="975509"/>
              <a:chExt cx="456947" cy="553044"/>
            </a:xfrm>
          </p:grpSpPr>
          <p:sp>
            <p:nvSpPr>
              <p:cNvPr id="495" name="Shape 319">
                <a:extLst>
                  <a:ext uri="{FF2B5EF4-FFF2-40B4-BE49-F238E27FC236}">
                    <a16:creationId xmlns:a16="http://schemas.microsoft.com/office/drawing/2014/main" id="{42E62B58-372B-8D40-99EC-506AEE6664D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96" name="Shape 321">
                <a:extLst>
                  <a:ext uri="{FF2B5EF4-FFF2-40B4-BE49-F238E27FC236}">
                    <a16:creationId xmlns:a16="http://schemas.microsoft.com/office/drawing/2014/main" id="{878B3AA1-D8F9-F445-B01F-FBE7AFD83148}"/>
                  </a:ext>
                </a:extLst>
              </p:cNvPr>
              <p:cNvSpPr/>
              <p:nvPr/>
            </p:nvSpPr>
            <p:spPr>
              <a:xfrm>
                <a:off x="-981469" y="1436220"/>
                <a:ext cx="184346"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MDM</a:t>
                </a:r>
                <a:endParaRPr sz="600" b="1" dirty="0">
                  <a:solidFill>
                    <a:srgbClr val="4277BB"/>
                  </a:solidFill>
                </a:endParaRPr>
              </a:p>
            </p:txBody>
          </p:sp>
        </p:grpSp>
        <p:pic>
          <p:nvPicPr>
            <p:cNvPr id="494" name="Picture 493">
              <a:extLst>
                <a:ext uri="{FF2B5EF4-FFF2-40B4-BE49-F238E27FC236}">
                  <a16:creationId xmlns:a16="http://schemas.microsoft.com/office/drawing/2014/main" id="{0DFE7141-AC82-B44E-8302-C08A631B50AB}"/>
                </a:ext>
              </a:extLst>
            </p:cNvPr>
            <p:cNvPicPr>
              <a:picLocks noChangeAspect="1"/>
            </p:cNvPicPr>
            <p:nvPr/>
          </p:nvPicPr>
          <p:blipFill>
            <a:blip r:embed="rId28"/>
            <a:stretch>
              <a:fillRect/>
            </a:stretch>
          </p:blipFill>
          <p:spPr>
            <a:xfrm>
              <a:off x="4593212" y="3720829"/>
              <a:ext cx="193877" cy="348979"/>
            </a:xfrm>
            <a:prstGeom prst="rect">
              <a:avLst/>
            </a:prstGeom>
          </p:spPr>
        </p:pic>
      </p:grpSp>
      <p:grpSp>
        <p:nvGrpSpPr>
          <p:cNvPr id="497" name="Group 496">
            <a:extLst>
              <a:ext uri="{FF2B5EF4-FFF2-40B4-BE49-F238E27FC236}">
                <a16:creationId xmlns:a16="http://schemas.microsoft.com/office/drawing/2014/main" id="{F5C3F3F8-DFAB-D845-9CC4-09452CFCC52A}"/>
              </a:ext>
            </a:extLst>
          </p:cNvPr>
          <p:cNvGrpSpPr/>
          <p:nvPr/>
        </p:nvGrpSpPr>
        <p:grpSpPr>
          <a:xfrm>
            <a:off x="2093760" y="2444215"/>
            <a:ext cx="884124" cy="547333"/>
            <a:chOff x="4159563" y="5593697"/>
            <a:chExt cx="1170513" cy="712648"/>
          </a:xfrm>
        </p:grpSpPr>
        <p:grpSp>
          <p:nvGrpSpPr>
            <p:cNvPr id="498" name="Group 497">
              <a:extLst>
                <a:ext uri="{FF2B5EF4-FFF2-40B4-BE49-F238E27FC236}">
                  <a16:creationId xmlns:a16="http://schemas.microsoft.com/office/drawing/2014/main" id="{4F30AA5F-48BC-A749-9826-E59B28EFB1B8}"/>
                </a:ext>
              </a:extLst>
            </p:cNvPr>
            <p:cNvGrpSpPr/>
            <p:nvPr/>
          </p:nvGrpSpPr>
          <p:grpSpPr>
            <a:xfrm>
              <a:off x="4159563" y="5593697"/>
              <a:ext cx="1170513" cy="712648"/>
              <a:chOff x="-1407058" y="975509"/>
              <a:chExt cx="1170513" cy="712648"/>
            </a:xfrm>
          </p:grpSpPr>
          <p:sp>
            <p:nvSpPr>
              <p:cNvPr id="500" name="Shape 319">
                <a:extLst>
                  <a:ext uri="{FF2B5EF4-FFF2-40B4-BE49-F238E27FC236}">
                    <a16:creationId xmlns:a16="http://schemas.microsoft.com/office/drawing/2014/main" id="{51B3215A-2267-E14B-AD44-C4E76D7B677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1" name="Shape 321">
                <a:extLst>
                  <a:ext uri="{FF2B5EF4-FFF2-40B4-BE49-F238E27FC236}">
                    <a16:creationId xmlns:a16="http://schemas.microsoft.com/office/drawing/2014/main" id="{A371E10E-1F38-014A-9D3E-E82E0D5E097D}"/>
                  </a:ext>
                </a:extLst>
              </p:cNvPr>
              <p:cNvSpPr/>
              <p:nvPr/>
            </p:nvSpPr>
            <p:spPr>
              <a:xfrm>
                <a:off x="-1407058" y="1447715"/>
                <a:ext cx="1170513" cy="24044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METADATA, ACCESS AND POLICIES</a:t>
                </a:r>
                <a:endParaRPr sz="600" b="1" dirty="0">
                  <a:solidFill>
                    <a:srgbClr val="4277BB"/>
                  </a:solidFill>
                </a:endParaRPr>
              </a:p>
            </p:txBody>
          </p:sp>
        </p:grpSp>
        <p:pic>
          <p:nvPicPr>
            <p:cNvPr id="499" name="Picture 498">
              <a:extLst>
                <a:ext uri="{FF2B5EF4-FFF2-40B4-BE49-F238E27FC236}">
                  <a16:creationId xmlns:a16="http://schemas.microsoft.com/office/drawing/2014/main" id="{FEBE3A30-BCEF-6D43-A631-536226EFD668}"/>
                </a:ext>
              </a:extLst>
            </p:cNvPr>
            <p:cNvPicPr>
              <a:picLocks noChangeAspect="1"/>
            </p:cNvPicPr>
            <p:nvPr/>
          </p:nvPicPr>
          <p:blipFill>
            <a:blip r:embed="rId29"/>
            <a:stretch>
              <a:fillRect/>
            </a:stretch>
          </p:blipFill>
          <p:spPr>
            <a:xfrm>
              <a:off x="4493432" y="5660347"/>
              <a:ext cx="365286" cy="297997"/>
            </a:xfrm>
            <a:prstGeom prst="rect">
              <a:avLst/>
            </a:prstGeom>
          </p:spPr>
        </p:pic>
      </p:grpSp>
      <p:grpSp>
        <p:nvGrpSpPr>
          <p:cNvPr id="502" name="Group 501">
            <a:extLst>
              <a:ext uri="{FF2B5EF4-FFF2-40B4-BE49-F238E27FC236}">
                <a16:creationId xmlns:a16="http://schemas.microsoft.com/office/drawing/2014/main" id="{9551E4F4-4FF3-4E4D-8871-72DEE25BFBAA}"/>
              </a:ext>
            </a:extLst>
          </p:cNvPr>
          <p:cNvGrpSpPr/>
          <p:nvPr/>
        </p:nvGrpSpPr>
        <p:grpSpPr>
          <a:xfrm>
            <a:off x="4012404" y="2452972"/>
            <a:ext cx="650694" cy="466939"/>
            <a:chOff x="4350282" y="6249001"/>
            <a:chExt cx="861469" cy="607971"/>
          </a:xfrm>
        </p:grpSpPr>
        <p:grpSp>
          <p:nvGrpSpPr>
            <p:cNvPr id="503" name="Group 502">
              <a:extLst>
                <a:ext uri="{FF2B5EF4-FFF2-40B4-BE49-F238E27FC236}">
                  <a16:creationId xmlns:a16="http://schemas.microsoft.com/office/drawing/2014/main" id="{57A648BD-10D0-6347-A11F-42E22AE02477}"/>
                </a:ext>
              </a:extLst>
            </p:cNvPr>
            <p:cNvGrpSpPr/>
            <p:nvPr/>
          </p:nvGrpSpPr>
          <p:grpSpPr>
            <a:xfrm>
              <a:off x="4350282" y="6249001"/>
              <a:ext cx="861469" cy="607971"/>
              <a:chOff x="-1216349" y="975509"/>
              <a:chExt cx="861469" cy="607971"/>
            </a:xfrm>
          </p:grpSpPr>
          <p:sp>
            <p:nvSpPr>
              <p:cNvPr id="505" name="Shape 319">
                <a:extLst>
                  <a:ext uri="{FF2B5EF4-FFF2-40B4-BE49-F238E27FC236}">
                    <a16:creationId xmlns:a16="http://schemas.microsoft.com/office/drawing/2014/main" id="{40D04B11-0CE8-3442-B0E4-5DF64E05ABB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6" name="Shape 321">
                <a:extLst>
                  <a:ext uri="{FF2B5EF4-FFF2-40B4-BE49-F238E27FC236}">
                    <a16:creationId xmlns:a16="http://schemas.microsoft.com/office/drawing/2014/main" id="{45CBABAF-9D22-0C40-AB1B-29CAB067A9BB}"/>
                  </a:ext>
                </a:extLst>
              </p:cNvPr>
              <p:cNvSpPr/>
              <p:nvPr/>
            </p:nvSpPr>
            <p:spPr>
              <a:xfrm>
                <a:off x="-1216349" y="1463259"/>
                <a:ext cx="861469" cy="120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REFINERY</a:t>
                </a:r>
                <a:endParaRPr sz="600" b="1" dirty="0">
                  <a:solidFill>
                    <a:srgbClr val="4277BB"/>
                  </a:solidFill>
                </a:endParaRPr>
              </a:p>
            </p:txBody>
          </p:sp>
        </p:grpSp>
        <p:pic>
          <p:nvPicPr>
            <p:cNvPr id="504" name="Picture 503">
              <a:extLst>
                <a:ext uri="{FF2B5EF4-FFF2-40B4-BE49-F238E27FC236}">
                  <a16:creationId xmlns:a16="http://schemas.microsoft.com/office/drawing/2014/main" id="{46BC1CBB-3244-4649-ACA2-A29423756C84}"/>
                </a:ext>
              </a:extLst>
            </p:cNvPr>
            <p:cNvPicPr>
              <a:picLocks noChangeAspect="1"/>
            </p:cNvPicPr>
            <p:nvPr/>
          </p:nvPicPr>
          <p:blipFill>
            <a:blip r:embed="rId30"/>
            <a:stretch>
              <a:fillRect/>
            </a:stretch>
          </p:blipFill>
          <p:spPr>
            <a:xfrm>
              <a:off x="4501244" y="6357568"/>
              <a:ext cx="354198" cy="219266"/>
            </a:xfrm>
            <a:prstGeom prst="rect">
              <a:avLst/>
            </a:prstGeom>
          </p:spPr>
        </p:pic>
      </p:grpSp>
      <p:sp>
        <p:nvSpPr>
          <p:cNvPr id="507" name="Rectangle 506">
            <a:extLst>
              <a:ext uri="{FF2B5EF4-FFF2-40B4-BE49-F238E27FC236}">
                <a16:creationId xmlns:a16="http://schemas.microsoft.com/office/drawing/2014/main" id="{EA450351-DD01-1F42-8804-460D66BDFE5A}"/>
              </a:ext>
            </a:extLst>
          </p:cNvPr>
          <p:cNvSpPr/>
          <p:nvPr/>
        </p:nvSpPr>
        <p:spPr>
          <a:xfrm>
            <a:off x="1987932" y="2377608"/>
            <a:ext cx="3061656" cy="661819"/>
          </a:xfrm>
          <a:prstGeom prst="rect">
            <a:avLst/>
          </a:prstGeom>
          <a:noFill/>
          <a:ln w="50800" cap="flat">
            <a:solidFill>
              <a:schemeClr val="accent2">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08" name="Shape 321">
            <a:extLst>
              <a:ext uri="{FF2B5EF4-FFF2-40B4-BE49-F238E27FC236}">
                <a16:creationId xmlns:a16="http://schemas.microsoft.com/office/drawing/2014/main" id="{CEEEE11A-D954-0247-8831-C6617660E013}"/>
              </a:ext>
            </a:extLst>
          </p:cNvPr>
          <p:cNvSpPr/>
          <p:nvPr/>
        </p:nvSpPr>
        <p:spPr>
          <a:xfrm>
            <a:off x="4478456" y="2401597"/>
            <a:ext cx="884124"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INFORMATION GOVERNANCE</a:t>
            </a:r>
          </a:p>
        </p:txBody>
      </p:sp>
      <p:cxnSp>
        <p:nvCxnSpPr>
          <p:cNvPr id="509" name="Straight Arrow Connector 508">
            <a:extLst>
              <a:ext uri="{FF2B5EF4-FFF2-40B4-BE49-F238E27FC236}">
                <a16:creationId xmlns:a16="http://schemas.microsoft.com/office/drawing/2014/main" id="{BFED2B7E-2469-FE49-9070-991C5DA6B034}"/>
              </a:ext>
            </a:extLst>
          </p:cNvPr>
          <p:cNvCxnSpPr>
            <a:cxnSpLocks/>
          </p:cNvCxnSpPr>
          <p:nvPr/>
        </p:nvCxnSpPr>
        <p:spPr>
          <a:xfrm flipH="1">
            <a:off x="2462134" y="3025370"/>
            <a:ext cx="6081" cy="709899"/>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0F8567AD-1F75-134E-8950-67C622DB7E01}"/>
              </a:ext>
            </a:extLst>
          </p:cNvPr>
          <p:cNvCxnSpPr>
            <a:cxnSpLocks/>
            <a:endCxn id="407" idx="0"/>
          </p:cNvCxnSpPr>
          <p:nvPr/>
        </p:nvCxnSpPr>
        <p:spPr>
          <a:xfrm>
            <a:off x="5042168" y="3660577"/>
            <a:ext cx="547691" cy="147184"/>
          </a:xfrm>
          <a:prstGeom prst="bentConnector2">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 name="Elbow Connector 43">
            <a:extLst>
              <a:ext uri="{FF2B5EF4-FFF2-40B4-BE49-F238E27FC236}">
                <a16:creationId xmlns:a16="http://schemas.microsoft.com/office/drawing/2014/main" id="{36D713EF-2F30-A548-A1C5-09ADE94F6996}"/>
              </a:ext>
            </a:extLst>
          </p:cNvPr>
          <p:cNvCxnSpPr>
            <a:cxnSpLocks/>
            <a:endCxn id="464" idx="2"/>
          </p:cNvCxnSpPr>
          <p:nvPr/>
        </p:nvCxnSpPr>
        <p:spPr>
          <a:xfrm flipV="1">
            <a:off x="5758241" y="3599530"/>
            <a:ext cx="839871" cy="251779"/>
          </a:xfrm>
          <a:prstGeom prst="bentConnector2">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8" name="Straight Arrow Connector 517">
            <a:extLst>
              <a:ext uri="{FF2B5EF4-FFF2-40B4-BE49-F238E27FC236}">
                <a16:creationId xmlns:a16="http://schemas.microsoft.com/office/drawing/2014/main" id="{B838FA72-FA94-D042-AF66-1B8F64891D05}"/>
              </a:ext>
            </a:extLst>
          </p:cNvPr>
          <p:cNvCxnSpPr/>
          <p:nvPr/>
        </p:nvCxnSpPr>
        <p:spPr>
          <a:xfrm flipH="1">
            <a:off x="3838511" y="3025370"/>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21" name="Straight Arrow Connector 520">
            <a:extLst>
              <a:ext uri="{FF2B5EF4-FFF2-40B4-BE49-F238E27FC236}">
                <a16:creationId xmlns:a16="http://schemas.microsoft.com/office/drawing/2014/main" id="{EB9C5202-422B-F44F-A6CB-D5B38530099C}"/>
              </a:ext>
            </a:extLst>
          </p:cNvPr>
          <p:cNvCxnSpPr>
            <a:cxnSpLocks/>
          </p:cNvCxnSpPr>
          <p:nvPr/>
        </p:nvCxnSpPr>
        <p:spPr>
          <a:xfrm flipH="1">
            <a:off x="5055633" y="3268356"/>
            <a:ext cx="253049" cy="7379"/>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64" name="Group 263">
            <a:extLst>
              <a:ext uri="{FF2B5EF4-FFF2-40B4-BE49-F238E27FC236}">
                <a16:creationId xmlns:a16="http://schemas.microsoft.com/office/drawing/2014/main" id="{EE68865B-5210-F344-867B-94AE737D326A}"/>
              </a:ext>
            </a:extLst>
          </p:cNvPr>
          <p:cNvGrpSpPr/>
          <p:nvPr/>
        </p:nvGrpSpPr>
        <p:grpSpPr>
          <a:xfrm>
            <a:off x="3575995" y="1551653"/>
            <a:ext cx="1302511" cy="646407"/>
            <a:chOff x="3792816" y="1363113"/>
            <a:chExt cx="1302511" cy="646407"/>
          </a:xfrm>
        </p:grpSpPr>
        <p:sp>
          <p:nvSpPr>
            <p:cNvPr id="559" name="Rectangle 558">
              <a:extLst>
                <a:ext uri="{FF2B5EF4-FFF2-40B4-BE49-F238E27FC236}">
                  <a16:creationId xmlns:a16="http://schemas.microsoft.com/office/drawing/2014/main" id="{493639E6-D1F7-B64F-849D-DD1F7BBD21A4}"/>
                </a:ext>
              </a:extLst>
            </p:cNvPr>
            <p:cNvSpPr/>
            <p:nvPr/>
          </p:nvSpPr>
          <p:spPr>
            <a:xfrm>
              <a:off x="3792816" y="1363113"/>
              <a:ext cx="1302511" cy="646407"/>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560" name="Group 559">
              <a:extLst>
                <a:ext uri="{FF2B5EF4-FFF2-40B4-BE49-F238E27FC236}">
                  <a16:creationId xmlns:a16="http://schemas.microsoft.com/office/drawing/2014/main" id="{3E17E19E-67BB-314A-9504-F86B9F77B828}"/>
                </a:ext>
              </a:extLst>
            </p:cNvPr>
            <p:cNvGrpSpPr/>
            <p:nvPr/>
          </p:nvGrpSpPr>
          <p:grpSpPr>
            <a:xfrm>
              <a:off x="4524923" y="1522512"/>
              <a:ext cx="375634" cy="363319"/>
              <a:chOff x="7157711" y="3116019"/>
              <a:chExt cx="548227" cy="587091"/>
            </a:xfrm>
          </p:grpSpPr>
          <p:grpSp>
            <p:nvGrpSpPr>
              <p:cNvPr id="561" name="Group 560">
                <a:extLst>
                  <a:ext uri="{FF2B5EF4-FFF2-40B4-BE49-F238E27FC236}">
                    <a16:creationId xmlns:a16="http://schemas.microsoft.com/office/drawing/2014/main" id="{E516E1DD-8B21-2746-AEB1-9F3EF512E6DA}"/>
                  </a:ext>
                </a:extLst>
              </p:cNvPr>
              <p:cNvGrpSpPr/>
              <p:nvPr/>
            </p:nvGrpSpPr>
            <p:grpSpPr>
              <a:xfrm>
                <a:off x="7157711" y="3116019"/>
                <a:ext cx="548227" cy="587091"/>
                <a:chOff x="-1168270" y="975509"/>
                <a:chExt cx="548227" cy="587091"/>
              </a:xfrm>
            </p:grpSpPr>
            <p:sp>
              <p:nvSpPr>
                <p:cNvPr id="563" name="Shape 319">
                  <a:extLst>
                    <a:ext uri="{FF2B5EF4-FFF2-40B4-BE49-F238E27FC236}">
                      <a16:creationId xmlns:a16="http://schemas.microsoft.com/office/drawing/2014/main" id="{2B4FA677-6FB7-0C40-997C-CEEDAADC016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4" name="Shape 321">
                  <a:extLst>
                    <a:ext uri="{FF2B5EF4-FFF2-40B4-BE49-F238E27FC236}">
                      <a16:creationId xmlns:a16="http://schemas.microsoft.com/office/drawing/2014/main" id="{0D80AEC5-7F4B-784B-A559-C363A81EEEBE}"/>
                    </a:ext>
                  </a:extLst>
                </p:cNvPr>
                <p:cNvSpPr/>
                <p:nvPr/>
              </p:nvSpPr>
              <p:spPr>
                <a:xfrm>
                  <a:off x="-1168270" y="1470267"/>
                  <a:ext cx="548227"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OPTIMIZATION</a:t>
                  </a:r>
                  <a:endParaRPr sz="600" b="1" dirty="0">
                    <a:solidFill>
                      <a:srgbClr val="4277BB"/>
                    </a:solidFill>
                  </a:endParaRPr>
                </a:p>
              </p:txBody>
            </p:sp>
          </p:grpSp>
          <p:pic>
            <p:nvPicPr>
              <p:cNvPr id="562" name="Picture 561">
                <a:extLst>
                  <a:ext uri="{FF2B5EF4-FFF2-40B4-BE49-F238E27FC236}">
                    <a16:creationId xmlns:a16="http://schemas.microsoft.com/office/drawing/2014/main" id="{8667EB1D-CDF5-E44D-8347-B63B6CFB2957}"/>
                  </a:ext>
                </a:extLst>
              </p:cNvPr>
              <p:cNvPicPr>
                <a:picLocks noChangeAspect="1"/>
              </p:cNvPicPr>
              <p:nvPr/>
            </p:nvPicPr>
            <p:blipFill>
              <a:blip r:embed="rId31"/>
              <a:stretch>
                <a:fillRect/>
              </a:stretch>
            </p:blipFill>
            <p:spPr>
              <a:xfrm>
                <a:off x="7234079" y="3185261"/>
                <a:ext cx="390336" cy="360310"/>
              </a:xfrm>
              <a:prstGeom prst="rect">
                <a:avLst/>
              </a:prstGeom>
            </p:spPr>
          </p:pic>
        </p:grpSp>
        <p:grpSp>
          <p:nvGrpSpPr>
            <p:cNvPr id="565" name="Group 564">
              <a:extLst>
                <a:ext uri="{FF2B5EF4-FFF2-40B4-BE49-F238E27FC236}">
                  <a16:creationId xmlns:a16="http://schemas.microsoft.com/office/drawing/2014/main" id="{9769433B-664C-0146-9DD1-11677D7F760E}"/>
                </a:ext>
              </a:extLst>
            </p:cNvPr>
            <p:cNvGrpSpPr/>
            <p:nvPr/>
          </p:nvGrpSpPr>
          <p:grpSpPr>
            <a:xfrm>
              <a:off x="3865128" y="1497647"/>
              <a:ext cx="561051" cy="490845"/>
              <a:chOff x="6319959" y="3096031"/>
              <a:chExt cx="818837" cy="793162"/>
            </a:xfrm>
          </p:grpSpPr>
          <p:grpSp>
            <p:nvGrpSpPr>
              <p:cNvPr id="566" name="Group 565">
                <a:extLst>
                  <a:ext uri="{FF2B5EF4-FFF2-40B4-BE49-F238E27FC236}">
                    <a16:creationId xmlns:a16="http://schemas.microsoft.com/office/drawing/2014/main" id="{F852B911-008F-0148-BA80-C4E191CC1EC4}"/>
                  </a:ext>
                </a:extLst>
              </p:cNvPr>
              <p:cNvGrpSpPr/>
              <p:nvPr/>
            </p:nvGrpSpPr>
            <p:grpSpPr>
              <a:xfrm>
                <a:off x="6319959" y="3096031"/>
                <a:ext cx="818837" cy="793162"/>
                <a:chOff x="-1185104" y="975509"/>
                <a:chExt cx="818837" cy="793162"/>
              </a:xfrm>
            </p:grpSpPr>
            <p:sp>
              <p:nvSpPr>
                <p:cNvPr id="568" name="Shape 319">
                  <a:extLst>
                    <a:ext uri="{FF2B5EF4-FFF2-40B4-BE49-F238E27FC236}">
                      <a16:creationId xmlns:a16="http://schemas.microsoft.com/office/drawing/2014/main" id="{5A16CF3E-D0B5-C942-B981-939FFAD1E82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9" name="Shape 321">
                  <a:extLst>
                    <a:ext uri="{FF2B5EF4-FFF2-40B4-BE49-F238E27FC236}">
                      <a16:creationId xmlns:a16="http://schemas.microsoft.com/office/drawing/2014/main" id="{E4970593-0777-1149-804A-02A2582A3D01}"/>
                    </a:ext>
                  </a:extLst>
                </p:cNvPr>
                <p:cNvSpPr/>
                <p:nvPr/>
              </p:nvSpPr>
              <p:spPr>
                <a:xfrm>
                  <a:off x="-1185104" y="1470267"/>
                  <a:ext cx="818837" cy="2984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DECISION</a:t>
                  </a:r>
                </a:p>
                <a:p>
                  <a:pPr lvl="0">
                    <a:defRPr sz="1800" b="0">
                      <a:solidFill>
                        <a:srgbClr val="000000"/>
                      </a:solidFill>
                    </a:defRPr>
                  </a:pPr>
                  <a:r>
                    <a:rPr lang="en-US" sz="600" b="1" dirty="0">
                      <a:solidFill>
                        <a:srgbClr val="4277BB"/>
                      </a:solidFill>
                    </a:rPr>
                    <a:t>MANAGEMENT</a:t>
                  </a:r>
                  <a:endParaRPr sz="600" b="1" dirty="0">
                    <a:solidFill>
                      <a:srgbClr val="4277BB"/>
                    </a:solidFill>
                  </a:endParaRPr>
                </a:p>
              </p:txBody>
            </p:sp>
          </p:grpSp>
          <p:pic>
            <p:nvPicPr>
              <p:cNvPr id="567" name="Picture 566">
                <a:extLst>
                  <a:ext uri="{FF2B5EF4-FFF2-40B4-BE49-F238E27FC236}">
                    <a16:creationId xmlns:a16="http://schemas.microsoft.com/office/drawing/2014/main" id="{6A582AF7-D7EE-2A49-8B3D-CFD087237193}"/>
                  </a:ext>
                </a:extLst>
              </p:cNvPr>
              <p:cNvPicPr>
                <a:picLocks noChangeAspect="1"/>
              </p:cNvPicPr>
              <p:nvPr/>
            </p:nvPicPr>
            <p:blipFill>
              <a:blip r:embed="rId32"/>
              <a:stretch>
                <a:fillRect/>
              </a:stretch>
            </p:blipFill>
            <p:spPr>
              <a:xfrm>
                <a:off x="6396343" y="3165316"/>
                <a:ext cx="440463" cy="306409"/>
              </a:xfrm>
              <a:prstGeom prst="rect">
                <a:avLst/>
              </a:prstGeom>
            </p:spPr>
          </p:pic>
        </p:grpSp>
        <p:sp>
          <p:nvSpPr>
            <p:cNvPr id="570" name="Shape 321">
              <a:extLst>
                <a:ext uri="{FF2B5EF4-FFF2-40B4-BE49-F238E27FC236}">
                  <a16:creationId xmlns:a16="http://schemas.microsoft.com/office/drawing/2014/main" id="{64A0BBD0-2A3F-9D46-90CE-4FE6147201A7}"/>
                </a:ext>
              </a:extLst>
            </p:cNvPr>
            <p:cNvSpPr/>
            <p:nvPr/>
          </p:nvSpPr>
          <p:spPr>
            <a:xfrm>
              <a:off x="4000022" y="1384025"/>
              <a:ext cx="954046"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DECISIONS</a:t>
              </a:r>
            </a:p>
          </p:txBody>
        </p:sp>
      </p:grpSp>
      <p:cxnSp>
        <p:nvCxnSpPr>
          <p:cNvPr id="571" name="Straight Arrow Connector 570">
            <a:extLst>
              <a:ext uri="{FF2B5EF4-FFF2-40B4-BE49-F238E27FC236}">
                <a16:creationId xmlns:a16="http://schemas.microsoft.com/office/drawing/2014/main" id="{FDB21071-91AC-9348-AAA6-26EAECE71D27}"/>
              </a:ext>
            </a:extLst>
          </p:cNvPr>
          <p:cNvCxnSpPr>
            <a:cxnSpLocks/>
          </p:cNvCxnSpPr>
          <p:nvPr/>
        </p:nvCxnSpPr>
        <p:spPr>
          <a:xfrm>
            <a:off x="4224585" y="2171346"/>
            <a:ext cx="0" cy="21882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75" name="Straight Arrow Connector 574">
            <a:extLst>
              <a:ext uri="{FF2B5EF4-FFF2-40B4-BE49-F238E27FC236}">
                <a16:creationId xmlns:a16="http://schemas.microsoft.com/office/drawing/2014/main" id="{0EDE46D6-1930-6048-AD74-F1A94AB08006}"/>
              </a:ext>
            </a:extLst>
          </p:cNvPr>
          <p:cNvCxnSpPr>
            <a:cxnSpLocks/>
          </p:cNvCxnSpPr>
          <p:nvPr/>
        </p:nvCxnSpPr>
        <p:spPr>
          <a:xfrm>
            <a:off x="3800552" y="838608"/>
            <a:ext cx="2666" cy="684918"/>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68" name="Group 267">
            <a:extLst>
              <a:ext uri="{FF2B5EF4-FFF2-40B4-BE49-F238E27FC236}">
                <a16:creationId xmlns:a16="http://schemas.microsoft.com/office/drawing/2014/main" id="{B80EA976-5D5E-0441-B7D9-7B9D73B51A37}"/>
              </a:ext>
            </a:extLst>
          </p:cNvPr>
          <p:cNvGrpSpPr/>
          <p:nvPr/>
        </p:nvGrpSpPr>
        <p:grpSpPr>
          <a:xfrm>
            <a:off x="5319025" y="1561079"/>
            <a:ext cx="2751798" cy="1081871"/>
            <a:chOff x="5535846" y="1495090"/>
            <a:chExt cx="2751798" cy="1081871"/>
          </a:xfrm>
        </p:grpSpPr>
        <p:grpSp>
          <p:nvGrpSpPr>
            <p:cNvPr id="531" name="Group 530">
              <a:extLst>
                <a:ext uri="{FF2B5EF4-FFF2-40B4-BE49-F238E27FC236}">
                  <a16:creationId xmlns:a16="http://schemas.microsoft.com/office/drawing/2014/main" id="{DD22B872-A27E-7441-8394-431BCC0E50FE}"/>
                </a:ext>
              </a:extLst>
            </p:cNvPr>
            <p:cNvGrpSpPr/>
            <p:nvPr/>
          </p:nvGrpSpPr>
          <p:grpSpPr>
            <a:xfrm>
              <a:off x="7238974" y="2027485"/>
              <a:ext cx="1048670" cy="530591"/>
              <a:chOff x="6729838" y="471634"/>
              <a:chExt cx="1419012" cy="757562"/>
            </a:xfrm>
          </p:grpSpPr>
          <p:grpSp>
            <p:nvGrpSpPr>
              <p:cNvPr id="532" name="Group 531">
                <a:extLst>
                  <a:ext uri="{FF2B5EF4-FFF2-40B4-BE49-F238E27FC236}">
                    <a16:creationId xmlns:a16="http://schemas.microsoft.com/office/drawing/2014/main" id="{88FD3D25-4260-BF4B-B536-9DF804FAC389}"/>
                  </a:ext>
                </a:extLst>
              </p:cNvPr>
              <p:cNvGrpSpPr/>
              <p:nvPr/>
            </p:nvGrpSpPr>
            <p:grpSpPr>
              <a:xfrm>
                <a:off x="6729838" y="471634"/>
                <a:ext cx="1419012" cy="757562"/>
                <a:chOff x="-1180506" y="975509"/>
                <a:chExt cx="1419012" cy="757562"/>
              </a:xfrm>
            </p:grpSpPr>
            <p:sp>
              <p:nvSpPr>
                <p:cNvPr id="534" name="Shape 319">
                  <a:extLst>
                    <a:ext uri="{FF2B5EF4-FFF2-40B4-BE49-F238E27FC236}">
                      <a16:creationId xmlns:a16="http://schemas.microsoft.com/office/drawing/2014/main" id="{81FFFA11-946F-584D-ADCA-6777AA95939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44399"/>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35" name="Shape 321">
                  <a:extLst>
                    <a:ext uri="{FF2B5EF4-FFF2-40B4-BE49-F238E27FC236}">
                      <a16:creationId xmlns:a16="http://schemas.microsoft.com/office/drawing/2014/main" id="{525EC5B0-1B02-2C47-A559-0B219E6C85AE}"/>
                    </a:ext>
                  </a:extLst>
                </p:cNvPr>
                <p:cNvSpPr/>
                <p:nvPr/>
              </p:nvSpPr>
              <p:spPr>
                <a:xfrm>
                  <a:off x="-1180506" y="1469410"/>
                  <a:ext cx="1419012" cy="26366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0070C0"/>
                      </a:solidFill>
                      <a:latin typeface="+mj-lt"/>
                    </a:rPr>
                    <a:t>AI  TRUST</a:t>
                  </a:r>
                </a:p>
                <a:p>
                  <a:pPr lvl="0">
                    <a:defRPr sz="1800" b="0">
                      <a:solidFill>
                        <a:srgbClr val="000000"/>
                      </a:solidFill>
                    </a:defRPr>
                  </a:pPr>
                  <a:r>
                    <a:rPr lang="en-US" sz="600" dirty="0">
                      <a:solidFill>
                        <a:srgbClr val="0070C0"/>
                      </a:solidFill>
                      <a:latin typeface="+mj-lt"/>
                    </a:rPr>
                    <a:t>&amp; MONITORING</a:t>
                  </a:r>
                </a:p>
              </p:txBody>
            </p:sp>
          </p:grpSp>
          <p:pic>
            <p:nvPicPr>
              <p:cNvPr id="533" name="Picture 532">
                <a:extLst>
                  <a:ext uri="{FF2B5EF4-FFF2-40B4-BE49-F238E27FC236}">
                    <a16:creationId xmlns:a16="http://schemas.microsoft.com/office/drawing/2014/main" id="{9743FF57-6A95-1D46-90F1-838158D1E96E}"/>
                  </a:ext>
                </a:extLst>
              </p:cNvPr>
              <p:cNvPicPr>
                <a:picLocks noChangeAspect="1"/>
              </p:cNvPicPr>
              <p:nvPr/>
            </p:nvPicPr>
            <p:blipFill>
              <a:blip r:embed="rId33"/>
              <a:stretch>
                <a:fillRect/>
              </a:stretch>
            </p:blipFill>
            <p:spPr>
              <a:xfrm>
                <a:off x="6857748" y="525614"/>
                <a:ext cx="324229" cy="339668"/>
              </a:xfrm>
              <a:prstGeom prst="rect">
                <a:avLst/>
              </a:prstGeom>
            </p:spPr>
          </p:pic>
        </p:grpSp>
        <p:grpSp>
          <p:nvGrpSpPr>
            <p:cNvPr id="536" name="Group 535">
              <a:extLst>
                <a:ext uri="{FF2B5EF4-FFF2-40B4-BE49-F238E27FC236}">
                  <a16:creationId xmlns:a16="http://schemas.microsoft.com/office/drawing/2014/main" id="{47928200-DD74-9F41-8206-A36446BED65F}"/>
                </a:ext>
              </a:extLst>
            </p:cNvPr>
            <p:cNvGrpSpPr/>
            <p:nvPr/>
          </p:nvGrpSpPr>
          <p:grpSpPr>
            <a:xfrm>
              <a:off x="6535353" y="2031435"/>
              <a:ext cx="343111" cy="457086"/>
              <a:chOff x="6749287" y="1634256"/>
              <a:chExt cx="533799" cy="679424"/>
            </a:xfrm>
          </p:grpSpPr>
          <p:grpSp>
            <p:nvGrpSpPr>
              <p:cNvPr id="537" name="Group 536">
                <a:extLst>
                  <a:ext uri="{FF2B5EF4-FFF2-40B4-BE49-F238E27FC236}">
                    <a16:creationId xmlns:a16="http://schemas.microsoft.com/office/drawing/2014/main" id="{57063C77-C812-DC41-994D-74C09029345E}"/>
                  </a:ext>
                </a:extLst>
              </p:cNvPr>
              <p:cNvGrpSpPr/>
              <p:nvPr/>
            </p:nvGrpSpPr>
            <p:grpSpPr>
              <a:xfrm>
                <a:off x="6749287" y="1634256"/>
                <a:ext cx="533799" cy="679424"/>
                <a:chOff x="-1161058" y="975509"/>
                <a:chExt cx="533799" cy="679424"/>
              </a:xfrm>
            </p:grpSpPr>
            <p:sp>
              <p:nvSpPr>
                <p:cNvPr id="539" name="Shape 319">
                  <a:extLst>
                    <a:ext uri="{FF2B5EF4-FFF2-40B4-BE49-F238E27FC236}">
                      <a16:creationId xmlns:a16="http://schemas.microsoft.com/office/drawing/2014/main" id="{3010027A-54A0-0C44-BAFD-D242C43848E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0" name="Shape 321">
                  <a:extLst>
                    <a:ext uri="{FF2B5EF4-FFF2-40B4-BE49-F238E27FC236}">
                      <a16:creationId xmlns:a16="http://schemas.microsoft.com/office/drawing/2014/main" id="{037260CA-BA55-B445-9F11-26878AAD204F}"/>
                    </a:ext>
                  </a:extLst>
                </p:cNvPr>
                <p:cNvSpPr/>
                <p:nvPr/>
              </p:nvSpPr>
              <p:spPr>
                <a:xfrm>
                  <a:off x="-1161058" y="1470267"/>
                  <a:ext cx="533799"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AI MODEL</a:t>
                  </a:r>
                </a:p>
                <a:p>
                  <a:pPr lvl="0">
                    <a:defRPr sz="1800" b="0">
                      <a:solidFill>
                        <a:srgbClr val="000000"/>
                      </a:solidFill>
                    </a:defRPr>
                  </a:pPr>
                  <a:r>
                    <a:rPr lang="en-US" sz="600" b="1" dirty="0">
                      <a:solidFill>
                        <a:srgbClr val="4277BB"/>
                      </a:solidFill>
                    </a:rPr>
                    <a:t>DEPLOYMENT</a:t>
                  </a:r>
                  <a:endParaRPr sz="600" b="1" dirty="0">
                    <a:solidFill>
                      <a:srgbClr val="4277BB"/>
                    </a:solidFill>
                  </a:endParaRPr>
                </a:p>
              </p:txBody>
            </p:sp>
          </p:grpSp>
          <p:pic>
            <p:nvPicPr>
              <p:cNvPr id="538" name="Picture 537">
                <a:extLst>
                  <a:ext uri="{FF2B5EF4-FFF2-40B4-BE49-F238E27FC236}">
                    <a16:creationId xmlns:a16="http://schemas.microsoft.com/office/drawing/2014/main" id="{6C7C8C1D-3D26-9942-9C53-BF743824449E}"/>
                  </a:ext>
                </a:extLst>
              </p:cNvPr>
              <p:cNvPicPr>
                <a:picLocks noChangeAspect="1"/>
              </p:cNvPicPr>
              <p:nvPr/>
            </p:nvPicPr>
            <p:blipFill>
              <a:blip r:embed="rId34"/>
              <a:stretch>
                <a:fillRect/>
              </a:stretch>
            </p:blipFill>
            <p:spPr>
              <a:xfrm>
                <a:off x="6839582" y="1697739"/>
                <a:ext cx="360562" cy="334808"/>
              </a:xfrm>
              <a:prstGeom prst="rect">
                <a:avLst/>
              </a:prstGeom>
            </p:spPr>
          </p:pic>
        </p:grpSp>
        <p:grpSp>
          <p:nvGrpSpPr>
            <p:cNvPr id="541" name="Group 540">
              <a:extLst>
                <a:ext uri="{FF2B5EF4-FFF2-40B4-BE49-F238E27FC236}">
                  <a16:creationId xmlns:a16="http://schemas.microsoft.com/office/drawing/2014/main" id="{EF0B53FB-3506-6940-B804-10672AE0813E}"/>
                </a:ext>
              </a:extLst>
            </p:cNvPr>
            <p:cNvGrpSpPr/>
            <p:nvPr/>
          </p:nvGrpSpPr>
          <p:grpSpPr>
            <a:xfrm>
              <a:off x="5640928" y="2009853"/>
              <a:ext cx="758241" cy="522806"/>
              <a:chOff x="5508268" y="2264710"/>
              <a:chExt cx="1026018" cy="746448"/>
            </a:xfrm>
          </p:grpSpPr>
          <p:grpSp>
            <p:nvGrpSpPr>
              <p:cNvPr id="542" name="Group 541">
                <a:extLst>
                  <a:ext uri="{FF2B5EF4-FFF2-40B4-BE49-F238E27FC236}">
                    <a16:creationId xmlns:a16="http://schemas.microsoft.com/office/drawing/2014/main" id="{D87D27C8-86D3-1C41-9F2E-3240FC67CE87}"/>
                  </a:ext>
                </a:extLst>
              </p:cNvPr>
              <p:cNvGrpSpPr/>
              <p:nvPr/>
            </p:nvGrpSpPr>
            <p:grpSpPr>
              <a:xfrm>
                <a:off x="5508268" y="2264710"/>
                <a:ext cx="1026018" cy="746448"/>
                <a:chOff x="-1320795" y="975509"/>
                <a:chExt cx="1026018" cy="746448"/>
              </a:xfrm>
            </p:grpSpPr>
            <p:sp>
              <p:nvSpPr>
                <p:cNvPr id="544" name="Shape 319">
                  <a:extLst>
                    <a:ext uri="{FF2B5EF4-FFF2-40B4-BE49-F238E27FC236}">
                      <a16:creationId xmlns:a16="http://schemas.microsoft.com/office/drawing/2014/main" id="{B3107727-15E6-774F-8672-6D6CB3DC157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321">
                  <a:extLst>
                    <a:ext uri="{FF2B5EF4-FFF2-40B4-BE49-F238E27FC236}">
                      <a16:creationId xmlns:a16="http://schemas.microsoft.com/office/drawing/2014/main" id="{1DFD7E63-04F6-9347-9438-F1A50CEAD43B}"/>
                    </a:ext>
                  </a:extLst>
                </p:cNvPr>
                <p:cNvSpPr/>
                <p:nvPr/>
              </p:nvSpPr>
              <p:spPr>
                <a:xfrm>
                  <a:off x="-1320795" y="1458296"/>
                  <a:ext cx="1026018" cy="26366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SCIENCE &amp; AI MODEL BUILDER</a:t>
                  </a:r>
                  <a:endParaRPr sz="600" b="1" dirty="0">
                    <a:solidFill>
                      <a:srgbClr val="4277BB"/>
                    </a:solidFill>
                  </a:endParaRPr>
                </a:p>
              </p:txBody>
            </p:sp>
          </p:grpSp>
          <p:pic>
            <p:nvPicPr>
              <p:cNvPr id="543" name="Picture 542">
                <a:extLst>
                  <a:ext uri="{FF2B5EF4-FFF2-40B4-BE49-F238E27FC236}">
                    <a16:creationId xmlns:a16="http://schemas.microsoft.com/office/drawing/2014/main" id="{79047B9C-889A-364F-AD5A-D54096559ECA}"/>
                  </a:ext>
                </a:extLst>
              </p:cNvPr>
              <p:cNvPicPr>
                <a:picLocks noChangeAspect="1"/>
              </p:cNvPicPr>
              <p:nvPr/>
            </p:nvPicPr>
            <p:blipFill>
              <a:blip r:embed="rId35"/>
              <a:stretch>
                <a:fillRect/>
              </a:stretch>
            </p:blipFill>
            <p:spPr>
              <a:xfrm>
                <a:off x="5756212" y="2367751"/>
                <a:ext cx="353625" cy="274059"/>
              </a:xfrm>
              <a:prstGeom prst="rect">
                <a:avLst/>
              </a:prstGeom>
            </p:spPr>
          </p:pic>
        </p:grpSp>
        <p:grpSp>
          <p:nvGrpSpPr>
            <p:cNvPr id="546" name="Group 545">
              <a:extLst>
                <a:ext uri="{FF2B5EF4-FFF2-40B4-BE49-F238E27FC236}">
                  <a16:creationId xmlns:a16="http://schemas.microsoft.com/office/drawing/2014/main" id="{45270875-9BBA-4641-A979-CBDAE5E27D6A}"/>
                </a:ext>
              </a:extLst>
            </p:cNvPr>
            <p:cNvGrpSpPr/>
            <p:nvPr/>
          </p:nvGrpSpPr>
          <p:grpSpPr>
            <a:xfrm>
              <a:off x="5958518" y="1555987"/>
              <a:ext cx="898778" cy="279031"/>
              <a:chOff x="6937131" y="2295508"/>
              <a:chExt cx="1459538" cy="456947"/>
            </a:xfrm>
          </p:grpSpPr>
          <p:grpSp>
            <p:nvGrpSpPr>
              <p:cNvPr id="547" name="Group 546">
                <a:extLst>
                  <a:ext uri="{FF2B5EF4-FFF2-40B4-BE49-F238E27FC236}">
                    <a16:creationId xmlns:a16="http://schemas.microsoft.com/office/drawing/2014/main" id="{A30E3639-D17E-9246-A1F8-9912960C9434}"/>
                  </a:ext>
                </a:extLst>
              </p:cNvPr>
              <p:cNvGrpSpPr/>
              <p:nvPr/>
            </p:nvGrpSpPr>
            <p:grpSpPr>
              <a:xfrm>
                <a:off x="6937131" y="2295508"/>
                <a:ext cx="1459538" cy="456947"/>
                <a:chOff x="-2125224" y="1006385"/>
                <a:chExt cx="1459538" cy="456947"/>
              </a:xfrm>
            </p:grpSpPr>
            <p:sp>
              <p:nvSpPr>
                <p:cNvPr id="549" name="Shape 319">
                  <a:extLst>
                    <a:ext uri="{FF2B5EF4-FFF2-40B4-BE49-F238E27FC236}">
                      <a16:creationId xmlns:a16="http://schemas.microsoft.com/office/drawing/2014/main" id="{7C650A00-C93B-1F4D-BD74-999BCB262C96}"/>
                    </a:ext>
                  </a:extLst>
                </p:cNvPr>
                <p:cNvSpPr/>
                <p:nvPr/>
              </p:nvSpPr>
              <p:spPr>
                <a:xfrm>
                  <a:off x="-1122633" y="1006385"/>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44399"/>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0" name="Shape 321">
                  <a:extLst>
                    <a:ext uri="{FF2B5EF4-FFF2-40B4-BE49-F238E27FC236}">
                      <a16:creationId xmlns:a16="http://schemas.microsoft.com/office/drawing/2014/main" id="{ADD29CCA-6A6E-8749-ADB4-66F4A86680AE}"/>
                    </a:ext>
                  </a:extLst>
                </p:cNvPr>
                <p:cNvSpPr/>
                <p:nvPr/>
              </p:nvSpPr>
              <p:spPr>
                <a:xfrm>
                  <a:off x="-2125224" y="1187766"/>
                  <a:ext cx="650819"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AI INSIGHT </a:t>
                  </a:r>
                </a:p>
                <a:p>
                  <a:pPr lvl="0">
                    <a:defRPr sz="1800" b="0">
                      <a:solidFill>
                        <a:srgbClr val="000000"/>
                      </a:solidFill>
                    </a:defRPr>
                  </a:pPr>
                  <a:r>
                    <a:rPr lang="en-US" sz="600" b="1" dirty="0">
                      <a:solidFill>
                        <a:srgbClr val="4277BB"/>
                      </a:solidFill>
                    </a:rPr>
                    <a:t>ORCHESTRATOR</a:t>
                  </a:r>
                  <a:endParaRPr sz="600" b="1" dirty="0">
                    <a:solidFill>
                      <a:srgbClr val="4277BB"/>
                    </a:solidFill>
                  </a:endParaRPr>
                </a:p>
              </p:txBody>
            </p:sp>
          </p:grpSp>
          <p:pic>
            <p:nvPicPr>
              <p:cNvPr id="548" name="Picture 547">
                <a:extLst>
                  <a:ext uri="{FF2B5EF4-FFF2-40B4-BE49-F238E27FC236}">
                    <a16:creationId xmlns:a16="http://schemas.microsoft.com/office/drawing/2014/main" id="{4C3EE1D9-7529-2246-B19B-D3C1A58C608B}"/>
                  </a:ext>
                </a:extLst>
              </p:cNvPr>
              <p:cNvPicPr>
                <a:picLocks noChangeAspect="1"/>
              </p:cNvPicPr>
              <p:nvPr/>
            </p:nvPicPr>
            <p:blipFill>
              <a:blip r:embed="rId36"/>
              <a:stretch>
                <a:fillRect/>
              </a:stretch>
            </p:blipFill>
            <p:spPr>
              <a:xfrm>
                <a:off x="7960167" y="2350072"/>
                <a:ext cx="402658" cy="304448"/>
              </a:xfrm>
              <a:prstGeom prst="rect">
                <a:avLst/>
              </a:prstGeom>
            </p:spPr>
          </p:pic>
        </p:grpSp>
        <p:sp>
          <p:nvSpPr>
            <p:cNvPr id="551" name="Rectangle 550">
              <a:extLst>
                <a:ext uri="{FF2B5EF4-FFF2-40B4-BE49-F238E27FC236}">
                  <a16:creationId xmlns:a16="http://schemas.microsoft.com/office/drawing/2014/main" id="{00B6AFAC-7879-9A45-B11C-2E227784D08A}"/>
                </a:ext>
              </a:extLst>
            </p:cNvPr>
            <p:cNvSpPr/>
            <p:nvPr/>
          </p:nvSpPr>
          <p:spPr>
            <a:xfrm>
              <a:off x="5535846" y="1495090"/>
              <a:ext cx="2320338" cy="1081871"/>
            </a:xfrm>
            <a:prstGeom prst="rect">
              <a:avLst/>
            </a:prstGeom>
            <a:noFill/>
            <a:ln w="50800" cap="flat">
              <a:solidFill>
                <a:srgbClr val="00B0F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58" name="Shape 321">
              <a:extLst>
                <a:ext uri="{FF2B5EF4-FFF2-40B4-BE49-F238E27FC236}">
                  <a16:creationId xmlns:a16="http://schemas.microsoft.com/office/drawing/2014/main" id="{1B4D42C2-B40A-3747-809C-A5134A3B3B31}"/>
                </a:ext>
              </a:extLst>
            </p:cNvPr>
            <p:cNvSpPr/>
            <p:nvPr/>
          </p:nvSpPr>
          <p:spPr>
            <a:xfrm>
              <a:off x="7199967" y="1534619"/>
              <a:ext cx="496731" cy="2769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TRUSTED AI (FIT FOR PURPOSE)</a:t>
              </a:r>
            </a:p>
          </p:txBody>
        </p:sp>
        <p:cxnSp>
          <p:nvCxnSpPr>
            <p:cNvPr id="581" name="Straight Arrow Connector 580">
              <a:extLst>
                <a:ext uri="{FF2B5EF4-FFF2-40B4-BE49-F238E27FC236}">
                  <a16:creationId xmlns:a16="http://schemas.microsoft.com/office/drawing/2014/main" id="{3775BFD6-03BA-764F-9F0B-CCD38C150A5E}"/>
                </a:ext>
              </a:extLst>
            </p:cNvPr>
            <p:cNvCxnSpPr>
              <a:cxnSpLocks/>
            </p:cNvCxnSpPr>
            <p:nvPr/>
          </p:nvCxnSpPr>
          <p:spPr>
            <a:xfrm flipH="1">
              <a:off x="6114254" y="2180773"/>
              <a:ext cx="418915" cy="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83" name="Straight Arrow Connector 582">
              <a:extLst>
                <a:ext uri="{FF2B5EF4-FFF2-40B4-BE49-F238E27FC236}">
                  <a16:creationId xmlns:a16="http://schemas.microsoft.com/office/drawing/2014/main" id="{4EF13542-30A1-3241-9D6A-31EDC47AF8D8}"/>
                </a:ext>
              </a:extLst>
            </p:cNvPr>
            <p:cNvCxnSpPr>
              <a:cxnSpLocks/>
            </p:cNvCxnSpPr>
            <p:nvPr/>
          </p:nvCxnSpPr>
          <p:spPr>
            <a:xfrm flipH="1">
              <a:off x="6859896" y="2171346"/>
              <a:ext cx="418915" cy="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84" name="Straight Arrow Connector 583">
              <a:extLst>
                <a:ext uri="{FF2B5EF4-FFF2-40B4-BE49-F238E27FC236}">
                  <a16:creationId xmlns:a16="http://schemas.microsoft.com/office/drawing/2014/main" id="{F726186F-F56E-C247-9885-FBAD136B2AB1}"/>
                </a:ext>
              </a:extLst>
            </p:cNvPr>
            <p:cNvCxnSpPr/>
            <p:nvPr/>
          </p:nvCxnSpPr>
          <p:spPr>
            <a:xfrm flipH="1">
              <a:off x="6707037" y="1798616"/>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1" name="Elbow Connector 60">
            <a:extLst>
              <a:ext uri="{FF2B5EF4-FFF2-40B4-BE49-F238E27FC236}">
                <a16:creationId xmlns:a16="http://schemas.microsoft.com/office/drawing/2014/main" id="{2E397B2F-C27A-544F-A102-94EB3FEBB57B}"/>
              </a:ext>
            </a:extLst>
          </p:cNvPr>
          <p:cNvCxnSpPr>
            <a:cxnSpLocks/>
          </p:cNvCxnSpPr>
          <p:nvPr/>
        </p:nvCxnSpPr>
        <p:spPr>
          <a:xfrm flipV="1">
            <a:off x="5062046" y="2243535"/>
            <a:ext cx="548326" cy="530521"/>
          </a:xfrm>
          <a:prstGeom prst="bentConnector3">
            <a:avLst>
              <a:gd name="adj1" fmla="val 24212"/>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Elbow Connector 259">
            <a:extLst>
              <a:ext uri="{FF2B5EF4-FFF2-40B4-BE49-F238E27FC236}">
                <a16:creationId xmlns:a16="http://schemas.microsoft.com/office/drawing/2014/main" id="{F2260552-1FB3-EC47-9F10-F7FFD0B69A38}"/>
              </a:ext>
            </a:extLst>
          </p:cNvPr>
          <p:cNvCxnSpPr/>
          <p:nvPr/>
        </p:nvCxnSpPr>
        <p:spPr>
          <a:xfrm>
            <a:off x="4878506" y="1913132"/>
            <a:ext cx="689220" cy="152160"/>
          </a:xfrm>
          <a:prstGeom prst="bentConnector3">
            <a:avLst>
              <a:gd name="adj1" fmla="val 44529"/>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63" name="Group 262">
            <a:extLst>
              <a:ext uri="{FF2B5EF4-FFF2-40B4-BE49-F238E27FC236}">
                <a16:creationId xmlns:a16="http://schemas.microsoft.com/office/drawing/2014/main" id="{3F83B0EC-9AA8-6748-B51F-29A1075ECBE9}"/>
              </a:ext>
            </a:extLst>
          </p:cNvPr>
          <p:cNvGrpSpPr/>
          <p:nvPr/>
        </p:nvGrpSpPr>
        <p:grpSpPr>
          <a:xfrm>
            <a:off x="4516610" y="915934"/>
            <a:ext cx="3318414" cy="542456"/>
            <a:chOff x="430980" y="1085681"/>
            <a:chExt cx="3318414" cy="542456"/>
          </a:xfrm>
        </p:grpSpPr>
        <p:sp>
          <p:nvSpPr>
            <p:cNvPr id="598" name="Rectangle 597">
              <a:extLst>
                <a:ext uri="{FF2B5EF4-FFF2-40B4-BE49-F238E27FC236}">
                  <a16:creationId xmlns:a16="http://schemas.microsoft.com/office/drawing/2014/main" id="{C8DF7C01-C9CF-8240-8E2A-D0251AAD0C96}"/>
                </a:ext>
              </a:extLst>
            </p:cNvPr>
            <p:cNvSpPr/>
            <p:nvPr/>
          </p:nvSpPr>
          <p:spPr>
            <a:xfrm>
              <a:off x="430980" y="1085681"/>
              <a:ext cx="3318414" cy="523602"/>
            </a:xfrm>
            <a:prstGeom prst="rect">
              <a:avLst/>
            </a:prstGeom>
            <a:noFill/>
            <a:ln w="53975" cap="flat">
              <a:solidFill>
                <a:schemeClr val="accent4">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599" name="Group 598">
              <a:extLst>
                <a:ext uri="{FF2B5EF4-FFF2-40B4-BE49-F238E27FC236}">
                  <a16:creationId xmlns:a16="http://schemas.microsoft.com/office/drawing/2014/main" id="{0F63E329-5F10-504B-9929-8A58B11ECC19}"/>
                </a:ext>
              </a:extLst>
            </p:cNvPr>
            <p:cNvGrpSpPr/>
            <p:nvPr/>
          </p:nvGrpSpPr>
          <p:grpSpPr>
            <a:xfrm>
              <a:off x="909643" y="1124958"/>
              <a:ext cx="357641" cy="405810"/>
              <a:chOff x="6471973" y="4610846"/>
              <a:chExt cx="603667" cy="618629"/>
            </a:xfrm>
          </p:grpSpPr>
          <p:grpSp>
            <p:nvGrpSpPr>
              <p:cNvPr id="600" name="Group 599">
                <a:extLst>
                  <a:ext uri="{FF2B5EF4-FFF2-40B4-BE49-F238E27FC236}">
                    <a16:creationId xmlns:a16="http://schemas.microsoft.com/office/drawing/2014/main" id="{B171590F-398E-4649-B56C-B79A308DC525}"/>
                  </a:ext>
                </a:extLst>
              </p:cNvPr>
              <p:cNvGrpSpPr/>
              <p:nvPr/>
            </p:nvGrpSpPr>
            <p:grpSpPr>
              <a:xfrm>
                <a:off x="6471973" y="4610846"/>
                <a:ext cx="603667" cy="618629"/>
                <a:chOff x="-802849" y="4034858"/>
                <a:chExt cx="603667" cy="618629"/>
              </a:xfrm>
            </p:grpSpPr>
            <p:pic>
              <p:nvPicPr>
                <p:cNvPr id="602" name="Picture 601">
                  <a:extLst>
                    <a:ext uri="{FF2B5EF4-FFF2-40B4-BE49-F238E27FC236}">
                      <a16:creationId xmlns:a16="http://schemas.microsoft.com/office/drawing/2014/main" id="{46EE5234-FCB1-534A-8ABD-C0FA07264742}"/>
                    </a:ext>
                  </a:extLst>
                </p:cNvPr>
                <p:cNvPicPr>
                  <a:picLocks noChangeAspect="1"/>
                </p:cNvPicPr>
                <p:nvPr/>
              </p:nvPicPr>
              <p:blipFill>
                <a:blip r:embed="rId37"/>
                <a:stretch>
                  <a:fillRect/>
                </a:stretch>
              </p:blipFill>
              <p:spPr>
                <a:xfrm>
                  <a:off x="-802849" y="4034858"/>
                  <a:ext cx="455043" cy="455043"/>
                </a:xfrm>
                <a:prstGeom prst="rect">
                  <a:avLst/>
                </a:prstGeom>
              </p:spPr>
            </p:pic>
            <p:sp>
              <p:nvSpPr>
                <p:cNvPr id="603" name="Shape 321">
                  <a:extLst>
                    <a:ext uri="{FF2B5EF4-FFF2-40B4-BE49-F238E27FC236}">
                      <a16:creationId xmlns:a16="http://schemas.microsoft.com/office/drawing/2014/main" id="{95C16AB3-1542-8F48-9693-8621C9837773}"/>
                    </a:ext>
                  </a:extLst>
                </p:cNvPr>
                <p:cNvSpPr/>
                <p:nvPr/>
              </p:nvSpPr>
              <p:spPr>
                <a:xfrm>
                  <a:off x="-770092" y="4512732"/>
                  <a:ext cx="570910" cy="14075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0070C0"/>
                      </a:solidFill>
                    </a:rPr>
                    <a:t>SPEECH </a:t>
                  </a:r>
                </a:p>
              </p:txBody>
            </p:sp>
          </p:grpSp>
          <p:pic>
            <p:nvPicPr>
              <p:cNvPr id="601" name="Picture 600">
                <a:extLst>
                  <a:ext uri="{FF2B5EF4-FFF2-40B4-BE49-F238E27FC236}">
                    <a16:creationId xmlns:a16="http://schemas.microsoft.com/office/drawing/2014/main" id="{9A2C55E1-CF75-064E-B365-64F64FE78694}"/>
                  </a:ext>
                </a:extLst>
              </p:cNvPr>
              <p:cNvPicPr>
                <a:picLocks noChangeAspect="1"/>
              </p:cNvPicPr>
              <p:nvPr/>
            </p:nvPicPr>
            <p:blipFill>
              <a:blip r:embed="rId38"/>
              <a:stretch>
                <a:fillRect/>
              </a:stretch>
            </p:blipFill>
            <p:spPr>
              <a:xfrm>
                <a:off x="6538566" y="4688570"/>
                <a:ext cx="304296" cy="304296"/>
              </a:xfrm>
              <a:prstGeom prst="rect">
                <a:avLst/>
              </a:prstGeom>
            </p:spPr>
          </p:pic>
        </p:grpSp>
        <p:grpSp>
          <p:nvGrpSpPr>
            <p:cNvPr id="604" name="Group 603">
              <a:extLst>
                <a:ext uri="{FF2B5EF4-FFF2-40B4-BE49-F238E27FC236}">
                  <a16:creationId xmlns:a16="http://schemas.microsoft.com/office/drawing/2014/main" id="{20B8B476-B3AA-554D-9B55-A0338F79C981}"/>
                </a:ext>
              </a:extLst>
            </p:cNvPr>
            <p:cNvGrpSpPr/>
            <p:nvPr/>
          </p:nvGrpSpPr>
          <p:grpSpPr>
            <a:xfrm>
              <a:off x="472950" y="1112482"/>
              <a:ext cx="493266" cy="498145"/>
              <a:chOff x="7124763" y="4610846"/>
              <a:chExt cx="832588" cy="759386"/>
            </a:xfrm>
          </p:grpSpPr>
          <p:grpSp>
            <p:nvGrpSpPr>
              <p:cNvPr id="605" name="Group 604">
                <a:extLst>
                  <a:ext uri="{FF2B5EF4-FFF2-40B4-BE49-F238E27FC236}">
                    <a16:creationId xmlns:a16="http://schemas.microsoft.com/office/drawing/2014/main" id="{3EE3269D-A1B2-7E41-A340-904C65634116}"/>
                  </a:ext>
                </a:extLst>
              </p:cNvPr>
              <p:cNvGrpSpPr/>
              <p:nvPr/>
            </p:nvGrpSpPr>
            <p:grpSpPr>
              <a:xfrm>
                <a:off x="7124763" y="4610846"/>
                <a:ext cx="832588" cy="759386"/>
                <a:chOff x="-806154" y="4034858"/>
                <a:chExt cx="832588" cy="759386"/>
              </a:xfrm>
            </p:grpSpPr>
            <p:pic>
              <p:nvPicPr>
                <p:cNvPr id="607" name="Picture 606">
                  <a:extLst>
                    <a:ext uri="{FF2B5EF4-FFF2-40B4-BE49-F238E27FC236}">
                      <a16:creationId xmlns:a16="http://schemas.microsoft.com/office/drawing/2014/main" id="{B542051A-F58C-9A41-B0E0-A8B1F4839F86}"/>
                    </a:ext>
                  </a:extLst>
                </p:cNvPr>
                <p:cNvPicPr>
                  <a:picLocks noChangeAspect="1"/>
                </p:cNvPicPr>
                <p:nvPr/>
              </p:nvPicPr>
              <p:blipFill>
                <a:blip r:embed="rId37"/>
                <a:stretch>
                  <a:fillRect/>
                </a:stretch>
              </p:blipFill>
              <p:spPr>
                <a:xfrm>
                  <a:off x="-802849" y="4034858"/>
                  <a:ext cx="455043" cy="455043"/>
                </a:xfrm>
                <a:prstGeom prst="rect">
                  <a:avLst/>
                </a:prstGeom>
              </p:spPr>
            </p:pic>
            <p:sp>
              <p:nvSpPr>
                <p:cNvPr id="608" name="Shape 321">
                  <a:extLst>
                    <a:ext uri="{FF2B5EF4-FFF2-40B4-BE49-F238E27FC236}">
                      <a16:creationId xmlns:a16="http://schemas.microsoft.com/office/drawing/2014/main" id="{3A6F6022-2EA5-3442-B725-2097397F1F41}"/>
                    </a:ext>
                  </a:extLst>
                </p:cNvPr>
                <p:cNvSpPr/>
                <p:nvPr/>
              </p:nvSpPr>
              <p:spPr>
                <a:xfrm>
                  <a:off x="-806154" y="4512734"/>
                  <a:ext cx="832588" cy="2815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NATURAL </a:t>
                  </a:r>
                </a:p>
                <a:p>
                  <a:pPr lvl="0">
                    <a:defRPr sz="1800" b="0">
                      <a:solidFill>
                        <a:srgbClr val="000000"/>
                      </a:solidFill>
                    </a:defRPr>
                  </a:pPr>
                  <a:r>
                    <a:rPr lang="en-US" sz="600" b="1" dirty="0">
                      <a:solidFill>
                        <a:srgbClr val="4277BB"/>
                      </a:solidFill>
                    </a:rPr>
                    <a:t>LANGUAGE</a:t>
                  </a:r>
                </a:p>
              </p:txBody>
            </p:sp>
          </p:grpSp>
          <p:pic>
            <p:nvPicPr>
              <p:cNvPr id="606" name="Picture 605">
                <a:extLst>
                  <a:ext uri="{FF2B5EF4-FFF2-40B4-BE49-F238E27FC236}">
                    <a16:creationId xmlns:a16="http://schemas.microsoft.com/office/drawing/2014/main" id="{21A7628E-79CC-284A-B920-74EEA400578C}"/>
                  </a:ext>
                </a:extLst>
              </p:cNvPr>
              <p:cNvPicPr>
                <a:picLocks noChangeAspect="1"/>
              </p:cNvPicPr>
              <p:nvPr/>
            </p:nvPicPr>
            <p:blipFill>
              <a:blip r:embed="rId39"/>
              <a:stretch>
                <a:fillRect/>
              </a:stretch>
            </p:blipFill>
            <p:spPr>
              <a:xfrm>
                <a:off x="7204390" y="4688568"/>
                <a:ext cx="298535" cy="298535"/>
              </a:xfrm>
              <a:prstGeom prst="rect">
                <a:avLst/>
              </a:prstGeom>
            </p:spPr>
          </p:pic>
        </p:grpSp>
        <p:grpSp>
          <p:nvGrpSpPr>
            <p:cNvPr id="609" name="Group 608">
              <a:extLst>
                <a:ext uri="{FF2B5EF4-FFF2-40B4-BE49-F238E27FC236}">
                  <a16:creationId xmlns:a16="http://schemas.microsoft.com/office/drawing/2014/main" id="{FF19A58E-1F11-3E41-9699-8265A494BB24}"/>
                </a:ext>
              </a:extLst>
            </p:cNvPr>
            <p:cNvGrpSpPr/>
            <p:nvPr/>
          </p:nvGrpSpPr>
          <p:grpSpPr>
            <a:xfrm>
              <a:off x="1293327" y="1112227"/>
              <a:ext cx="408938" cy="498143"/>
              <a:chOff x="5814927" y="4610846"/>
              <a:chExt cx="690252" cy="759384"/>
            </a:xfrm>
          </p:grpSpPr>
          <p:grpSp>
            <p:nvGrpSpPr>
              <p:cNvPr id="610" name="Group 609">
                <a:extLst>
                  <a:ext uri="{FF2B5EF4-FFF2-40B4-BE49-F238E27FC236}">
                    <a16:creationId xmlns:a16="http://schemas.microsoft.com/office/drawing/2014/main" id="{391269FD-B217-7D45-AB43-9B2E1DE10442}"/>
                  </a:ext>
                </a:extLst>
              </p:cNvPr>
              <p:cNvGrpSpPr/>
              <p:nvPr/>
            </p:nvGrpSpPr>
            <p:grpSpPr>
              <a:xfrm>
                <a:off x="5814927" y="4610846"/>
                <a:ext cx="690252" cy="759384"/>
                <a:chOff x="-802849" y="4034858"/>
                <a:chExt cx="690252" cy="759384"/>
              </a:xfrm>
            </p:grpSpPr>
            <p:pic>
              <p:nvPicPr>
                <p:cNvPr id="612" name="Picture 611">
                  <a:extLst>
                    <a:ext uri="{FF2B5EF4-FFF2-40B4-BE49-F238E27FC236}">
                      <a16:creationId xmlns:a16="http://schemas.microsoft.com/office/drawing/2014/main" id="{8C715939-4847-F944-85B9-CB5819B32F83}"/>
                    </a:ext>
                  </a:extLst>
                </p:cNvPr>
                <p:cNvPicPr>
                  <a:picLocks noChangeAspect="1"/>
                </p:cNvPicPr>
                <p:nvPr/>
              </p:nvPicPr>
              <p:blipFill>
                <a:blip r:embed="rId37"/>
                <a:stretch>
                  <a:fillRect/>
                </a:stretch>
              </p:blipFill>
              <p:spPr>
                <a:xfrm>
                  <a:off x="-802849" y="4034858"/>
                  <a:ext cx="455043" cy="455043"/>
                </a:xfrm>
                <a:prstGeom prst="rect">
                  <a:avLst/>
                </a:prstGeom>
              </p:spPr>
            </p:pic>
            <p:sp>
              <p:nvSpPr>
                <p:cNvPr id="613" name="Shape 321">
                  <a:extLst>
                    <a:ext uri="{FF2B5EF4-FFF2-40B4-BE49-F238E27FC236}">
                      <a16:creationId xmlns:a16="http://schemas.microsoft.com/office/drawing/2014/main" id="{7AD393AD-C8AC-9B4A-8F5E-9959869A6FB4}"/>
                    </a:ext>
                  </a:extLst>
                </p:cNvPr>
                <p:cNvSpPr/>
                <p:nvPr/>
              </p:nvSpPr>
              <p:spPr>
                <a:xfrm>
                  <a:off x="-770090" y="4512732"/>
                  <a:ext cx="657493" cy="2815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0070C0"/>
                      </a:solidFill>
                    </a:rPr>
                    <a:t>VISUAL</a:t>
                  </a:r>
                </a:p>
                <a:p>
                  <a:pPr lvl="0">
                    <a:defRPr sz="1800" b="0">
                      <a:solidFill>
                        <a:srgbClr val="000000"/>
                      </a:solidFill>
                    </a:defRPr>
                  </a:pPr>
                  <a:r>
                    <a:rPr lang="en-US" sz="600" b="1" dirty="0">
                      <a:solidFill>
                        <a:srgbClr val="0070C0"/>
                      </a:solidFill>
                    </a:rPr>
                    <a:t>SERVICES</a:t>
                  </a:r>
                  <a:endParaRPr sz="600" b="1" dirty="0">
                    <a:solidFill>
                      <a:srgbClr val="0070C0"/>
                    </a:solidFill>
                  </a:endParaRPr>
                </a:p>
              </p:txBody>
            </p:sp>
          </p:grpSp>
          <p:pic>
            <p:nvPicPr>
              <p:cNvPr id="611" name="Picture 610">
                <a:extLst>
                  <a:ext uri="{FF2B5EF4-FFF2-40B4-BE49-F238E27FC236}">
                    <a16:creationId xmlns:a16="http://schemas.microsoft.com/office/drawing/2014/main" id="{4D35EF19-A53E-2648-B9EC-DCFA32731EF0}"/>
                  </a:ext>
                </a:extLst>
              </p:cNvPr>
              <p:cNvPicPr>
                <a:picLocks noChangeAspect="1"/>
              </p:cNvPicPr>
              <p:nvPr/>
            </p:nvPicPr>
            <p:blipFill>
              <a:blip r:embed="rId40"/>
              <a:stretch>
                <a:fillRect/>
              </a:stretch>
            </p:blipFill>
            <p:spPr>
              <a:xfrm>
                <a:off x="5866095" y="4670404"/>
                <a:ext cx="310646" cy="310646"/>
              </a:xfrm>
              <a:prstGeom prst="rect">
                <a:avLst/>
              </a:prstGeom>
            </p:spPr>
          </p:pic>
        </p:grpSp>
        <p:grpSp>
          <p:nvGrpSpPr>
            <p:cNvPr id="614" name="Group 613">
              <a:extLst>
                <a:ext uri="{FF2B5EF4-FFF2-40B4-BE49-F238E27FC236}">
                  <a16:creationId xmlns:a16="http://schemas.microsoft.com/office/drawing/2014/main" id="{6A968EBB-9CAD-4645-AB5A-1282C6DA5DFF}"/>
                </a:ext>
              </a:extLst>
            </p:cNvPr>
            <p:cNvGrpSpPr/>
            <p:nvPr/>
          </p:nvGrpSpPr>
          <p:grpSpPr>
            <a:xfrm>
              <a:off x="2118219" y="1105751"/>
              <a:ext cx="428313" cy="445691"/>
              <a:chOff x="5677640" y="5431785"/>
              <a:chExt cx="722955" cy="679424"/>
            </a:xfrm>
          </p:grpSpPr>
          <p:grpSp>
            <p:nvGrpSpPr>
              <p:cNvPr id="615" name="Group 614">
                <a:extLst>
                  <a:ext uri="{FF2B5EF4-FFF2-40B4-BE49-F238E27FC236}">
                    <a16:creationId xmlns:a16="http://schemas.microsoft.com/office/drawing/2014/main" id="{2FFCAA25-795A-D146-9CF5-BEA2C35164DA}"/>
                  </a:ext>
                </a:extLst>
              </p:cNvPr>
              <p:cNvGrpSpPr/>
              <p:nvPr/>
            </p:nvGrpSpPr>
            <p:grpSpPr>
              <a:xfrm>
                <a:off x="5677640" y="5431785"/>
                <a:ext cx="722955" cy="679424"/>
                <a:chOff x="-1255626" y="975509"/>
                <a:chExt cx="722955" cy="679424"/>
              </a:xfrm>
            </p:grpSpPr>
            <p:sp>
              <p:nvSpPr>
                <p:cNvPr id="617" name="Shape 319">
                  <a:extLst>
                    <a:ext uri="{FF2B5EF4-FFF2-40B4-BE49-F238E27FC236}">
                      <a16:creationId xmlns:a16="http://schemas.microsoft.com/office/drawing/2014/main" id="{5F52F01F-10C3-184A-8E4B-E025D1B367D3}"/>
                    </a:ext>
                  </a:extLst>
                </p:cNvPr>
                <p:cNvSpPr/>
                <p:nvPr/>
              </p:nvSpPr>
              <p:spPr>
                <a:xfrm>
                  <a:off x="-1122634" y="975509"/>
                  <a:ext cx="456947"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18" name="Shape 321">
                  <a:extLst>
                    <a:ext uri="{FF2B5EF4-FFF2-40B4-BE49-F238E27FC236}">
                      <a16:creationId xmlns:a16="http://schemas.microsoft.com/office/drawing/2014/main" id="{B1F918AF-7DD5-9549-BCC2-13A9836E4F78}"/>
                    </a:ext>
                  </a:extLst>
                </p:cNvPr>
                <p:cNvSpPr/>
                <p:nvPr/>
              </p:nvSpPr>
              <p:spPr>
                <a:xfrm>
                  <a:off x="-1255626" y="1470267"/>
                  <a:ext cx="722955"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CONVERSATIONAL</a:t>
                  </a:r>
                </a:p>
                <a:p>
                  <a:pPr lvl="0">
                    <a:defRPr sz="1800" b="0">
                      <a:solidFill>
                        <a:srgbClr val="000000"/>
                      </a:solidFill>
                    </a:defRPr>
                  </a:pPr>
                  <a:r>
                    <a:rPr lang="en-US" sz="600" b="1" dirty="0">
                      <a:solidFill>
                        <a:srgbClr val="4277BB"/>
                      </a:solidFill>
                    </a:rPr>
                    <a:t>ASSISTANT</a:t>
                  </a:r>
                  <a:endParaRPr sz="600" b="1" dirty="0">
                    <a:solidFill>
                      <a:srgbClr val="4277BB"/>
                    </a:solidFill>
                  </a:endParaRPr>
                </a:p>
              </p:txBody>
            </p:sp>
          </p:grpSp>
          <p:pic>
            <p:nvPicPr>
              <p:cNvPr id="616" name="Picture 615">
                <a:extLst>
                  <a:ext uri="{FF2B5EF4-FFF2-40B4-BE49-F238E27FC236}">
                    <a16:creationId xmlns:a16="http://schemas.microsoft.com/office/drawing/2014/main" id="{A095F7AF-DDE3-6442-9378-E09824B7AFFB}"/>
                  </a:ext>
                </a:extLst>
              </p:cNvPr>
              <p:cNvPicPr>
                <a:picLocks noChangeAspect="1"/>
              </p:cNvPicPr>
              <p:nvPr/>
            </p:nvPicPr>
            <p:blipFill>
              <a:blip r:embed="rId41"/>
              <a:stretch>
                <a:fillRect/>
              </a:stretch>
            </p:blipFill>
            <p:spPr>
              <a:xfrm>
                <a:off x="5960463" y="5468232"/>
                <a:ext cx="217167" cy="399587"/>
              </a:xfrm>
              <a:prstGeom prst="rect">
                <a:avLst/>
              </a:prstGeom>
            </p:spPr>
          </p:pic>
        </p:grpSp>
        <p:grpSp>
          <p:nvGrpSpPr>
            <p:cNvPr id="619" name="Group 618">
              <a:extLst>
                <a:ext uri="{FF2B5EF4-FFF2-40B4-BE49-F238E27FC236}">
                  <a16:creationId xmlns:a16="http://schemas.microsoft.com/office/drawing/2014/main" id="{86524F27-F215-D449-82BA-E125B1B4B915}"/>
                </a:ext>
              </a:extLst>
            </p:cNvPr>
            <p:cNvGrpSpPr/>
            <p:nvPr/>
          </p:nvGrpSpPr>
          <p:grpSpPr>
            <a:xfrm>
              <a:off x="1759034" y="1114998"/>
              <a:ext cx="378394" cy="399323"/>
              <a:chOff x="6465833" y="5431785"/>
              <a:chExt cx="638696" cy="608739"/>
            </a:xfrm>
          </p:grpSpPr>
          <p:grpSp>
            <p:nvGrpSpPr>
              <p:cNvPr id="620" name="Group 619">
                <a:extLst>
                  <a:ext uri="{FF2B5EF4-FFF2-40B4-BE49-F238E27FC236}">
                    <a16:creationId xmlns:a16="http://schemas.microsoft.com/office/drawing/2014/main" id="{E0C24424-FAD4-4B45-9515-E68706D999F6}"/>
                  </a:ext>
                </a:extLst>
              </p:cNvPr>
              <p:cNvGrpSpPr/>
              <p:nvPr/>
            </p:nvGrpSpPr>
            <p:grpSpPr>
              <a:xfrm>
                <a:off x="6465833" y="5431785"/>
                <a:ext cx="638696" cy="608739"/>
                <a:chOff x="-1122638" y="975509"/>
                <a:chExt cx="638696" cy="608739"/>
              </a:xfrm>
            </p:grpSpPr>
            <p:sp>
              <p:nvSpPr>
                <p:cNvPr id="622" name="Shape 319">
                  <a:extLst>
                    <a:ext uri="{FF2B5EF4-FFF2-40B4-BE49-F238E27FC236}">
                      <a16:creationId xmlns:a16="http://schemas.microsoft.com/office/drawing/2014/main" id="{F0ACACBF-B084-AA47-9FF9-45D47D2590C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23" name="Shape 321">
                  <a:extLst>
                    <a:ext uri="{FF2B5EF4-FFF2-40B4-BE49-F238E27FC236}">
                      <a16:creationId xmlns:a16="http://schemas.microsoft.com/office/drawing/2014/main" id="{904314D6-F7D7-EE4D-BD6F-586272673A87}"/>
                    </a:ext>
                  </a:extLst>
                </p:cNvPr>
                <p:cNvSpPr/>
                <p:nvPr/>
              </p:nvSpPr>
              <p:spPr>
                <a:xfrm>
                  <a:off x="-1122638" y="1443493"/>
                  <a:ext cx="638696" cy="14075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AI  APPS</a:t>
                  </a:r>
                  <a:endParaRPr sz="600" b="1" dirty="0">
                    <a:solidFill>
                      <a:srgbClr val="4277BB"/>
                    </a:solidFill>
                  </a:endParaRPr>
                </a:p>
              </p:txBody>
            </p:sp>
          </p:grpSp>
          <p:pic>
            <p:nvPicPr>
              <p:cNvPr id="621" name="Picture 620">
                <a:extLst>
                  <a:ext uri="{FF2B5EF4-FFF2-40B4-BE49-F238E27FC236}">
                    <a16:creationId xmlns:a16="http://schemas.microsoft.com/office/drawing/2014/main" id="{76B3E7CA-D208-5844-9ADF-88C5F238D6E2}"/>
                  </a:ext>
                </a:extLst>
              </p:cNvPr>
              <p:cNvPicPr>
                <a:picLocks noChangeAspect="1"/>
              </p:cNvPicPr>
              <p:nvPr/>
            </p:nvPicPr>
            <p:blipFill>
              <a:blip r:embed="rId42"/>
              <a:stretch>
                <a:fillRect/>
              </a:stretch>
            </p:blipFill>
            <p:spPr>
              <a:xfrm>
                <a:off x="6533688" y="5512136"/>
                <a:ext cx="333396" cy="333396"/>
              </a:xfrm>
              <a:prstGeom prst="rect">
                <a:avLst/>
              </a:prstGeom>
            </p:spPr>
          </p:pic>
        </p:grpSp>
        <p:grpSp>
          <p:nvGrpSpPr>
            <p:cNvPr id="624" name="Group 623">
              <a:extLst>
                <a:ext uri="{FF2B5EF4-FFF2-40B4-BE49-F238E27FC236}">
                  <a16:creationId xmlns:a16="http://schemas.microsoft.com/office/drawing/2014/main" id="{B426494F-9CAD-AF47-BC4F-3F8B88775BBC}"/>
                </a:ext>
              </a:extLst>
            </p:cNvPr>
            <p:cNvGrpSpPr/>
            <p:nvPr/>
          </p:nvGrpSpPr>
          <p:grpSpPr>
            <a:xfrm>
              <a:off x="2850236" y="1101868"/>
              <a:ext cx="270717" cy="445691"/>
              <a:chOff x="7147008" y="5431785"/>
              <a:chExt cx="456947" cy="679424"/>
            </a:xfrm>
          </p:grpSpPr>
          <p:grpSp>
            <p:nvGrpSpPr>
              <p:cNvPr id="625" name="Group 624">
                <a:extLst>
                  <a:ext uri="{FF2B5EF4-FFF2-40B4-BE49-F238E27FC236}">
                    <a16:creationId xmlns:a16="http://schemas.microsoft.com/office/drawing/2014/main" id="{B822656A-C804-5D41-B8D0-9411BC035B98}"/>
                  </a:ext>
                </a:extLst>
              </p:cNvPr>
              <p:cNvGrpSpPr/>
              <p:nvPr/>
            </p:nvGrpSpPr>
            <p:grpSpPr>
              <a:xfrm>
                <a:off x="7147008" y="5431785"/>
                <a:ext cx="456947" cy="679424"/>
                <a:chOff x="-1122633" y="975509"/>
                <a:chExt cx="456947" cy="679424"/>
              </a:xfrm>
            </p:grpSpPr>
            <p:sp>
              <p:nvSpPr>
                <p:cNvPr id="627" name="Shape 319">
                  <a:extLst>
                    <a:ext uri="{FF2B5EF4-FFF2-40B4-BE49-F238E27FC236}">
                      <a16:creationId xmlns:a16="http://schemas.microsoft.com/office/drawing/2014/main" id="{10E1074E-F288-BF4D-80B9-559331508179}"/>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28" name="Shape 321">
                  <a:extLst>
                    <a:ext uri="{FF2B5EF4-FFF2-40B4-BE49-F238E27FC236}">
                      <a16:creationId xmlns:a16="http://schemas.microsoft.com/office/drawing/2014/main" id="{3C1740DE-F73C-3947-80D3-FF453B858DF3}"/>
                    </a:ext>
                  </a:extLst>
                </p:cNvPr>
                <p:cNvSpPr/>
                <p:nvPr/>
              </p:nvSpPr>
              <p:spPr>
                <a:xfrm>
                  <a:off x="-1120978" y="1470267"/>
                  <a:ext cx="45365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SEARCH &amp;</a:t>
                  </a:r>
                </a:p>
                <a:p>
                  <a:pPr lvl="0">
                    <a:defRPr sz="1800" b="0">
                      <a:solidFill>
                        <a:srgbClr val="000000"/>
                      </a:solidFill>
                    </a:defRPr>
                  </a:pPr>
                  <a:r>
                    <a:rPr lang="en-US" sz="600" b="1" dirty="0">
                      <a:solidFill>
                        <a:srgbClr val="4277BB"/>
                      </a:solidFill>
                    </a:rPr>
                    <a:t>DISCOVERY</a:t>
                  </a:r>
                  <a:endParaRPr sz="600" b="1" dirty="0">
                    <a:solidFill>
                      <a:srgbClr val="4277BB"/>
                    </a:solidFill>
                  </a:endParaRPr>
                </a:p>
              </p:txBody>
            </p:sp>
          </p:grpSp>
          <p:pic>
            <p:nvPicPr>
              <p:cNvPr id="626" name="Picture 625">
                <a:extLst>
                  <a:ext uri="{FF2B5EF4-FFF2-40B4-BE49-F238E27FC236}">
                    <a16:creationId xmlns:a16="http://schemas.microsoft.com/office/drawing/2014/main" id="{7FBE577F-6487-7240-84BE-95B9BB384E85}"/>
                  </a:ext>
                </a:extLst>
              </p:cNvPr>
              <p:cNvPicPr>
                <a:picLocks noChangeAspect="1"/>
              </p:cNvPicPr>
              <p:nvPr/>
            </p:nvPicPr>
            <p:blipFill>
              <a:blip r:embed="rId43"/>
              <a:stretch>
                <a:fillRect/>
              </a:stretch>
            </p:blipFill>
            <p:spPr>
              <a:xfrm>
                <a:off x="7181051" y="5487914"/>
                <a:ext cx="346096" cy="346096"/>
              </a:xfrm>
              <a:prstGeom prst="rect">
                <a:avLst/>
              </a:prstGeom>
            </p:spPr>
          </p:pic>
        </p:grpSp>
        <p:sp>
          <p:nvSpPr>
            <p:cNvPr id="629" name="Shape 321">
              <a:extLst>
                <a:ext uri="{FF2B5EF4-FFF2-40B4-BE49-F238E27FC236}">
                  <a16:creationId xmlns:a16="http://schemas.microsoft.com/office/drawing/2014/main" id="{C0599D63-F175-004C-9C4A-2E848B52FF30}"/>
                </a:ext>
              </a:extLst>
            </p:cNvPr>
            <p:cNvSpPr/>
            <p:nvPr/>
          </p:nvSpPr>
          <p:spPr>
            <a:xfrm>
              <a:off x="3262212" y="1120192"/>
              <a:ext cx="474203" cy="2769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TRANSFER LEARNING &amp; AI APPS</a:t>
              </a:r>
            </a:p>
          </p:txBody>
        </p:sp>
        <p:cxnSp>
          <p:nvCxnSpPr>
            <p:cNvPr id="630" name="Straight Connector 629">
              <a:extLst>
                <a:ext uri="{FF2B5EF4-FFF2-40B4-BE49-F238E27FC236}">
                  <a16:creationId xmlns:a16="http://schemas.microsoft.com/office/drawing/2014/main" id="{8B334B62-9C73-1741-B076-46485BBF34F8}"/>
                </a:ext>
              </a:extLst>
            </p:cNvPr>
            <p:cNvCxnSpPr>
              <a:cxnSpLocks/>
            </p:cNvCxnSpPr>
            <p:nvPr/>
          </p:nvCxnSpPr>
          <p:spPr>
            <a:xfrm>
              <a:off x="1721411" y="1111835"/>
              <a:ext cx="9079" cy="516302"/>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grpSp>
      <p:cxnSp>
        <p:nvCxnSpPr>
          <p:cNvPr id="637" name="Straight Arrow Connector 636">
            <a:extLst>
              <a:ext uri="{FF2B5EF4-FFF2-40B4-BE49-F238E27FC236}">
                <a16:creationId xmlns:a16="http://schemas.microsoft.com/office/drawing/2014/main" id="{6CC3B86F-767E-FE4A-8DC1-58119CECDDD9}"/>
              </a:ext>
            </a:extLst>
          </p:cNvPr>
          <p:cNvCxnSpPr>
            <a:cxnSpLocks/>
          </p:cNvCxnSpPr>
          <p:nvPr/>
        </p:nvCxnSpPr>
        <p:spPr>
          <a:xfrm>
            <a:off x="6483737" y="1443284"/>
            <a:ext cx="0" cy="21882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652" name="Group 651">
            <a:extLst>
              <a:ext uri="{FF2B5EF4-FFF2-40B4-BE49-F238E27FC236}">
                <a16:creationId xmlns:a16="http://schemas.microsoft.com/office/drawing/2014/main" id="{4E0750B4-007D-A54A-B3C5-FD344FBABBC1}"/>
              </a:ext>
            </a:extLst>
          </p:cNvPr>
          <p:cNvGrpSpPr/>
          <p:nvPr/>
        </p:nvGrpSpPr>
        <p:grpSpPr>
          <a:xfrm>
            <a:off x="7579029" y="1447361"/>
            <a:ext cx="254324" cy="1369487"/>
            <a:chOff x="8000476" y="2974975"/>
            <a:chExt cx="254324" cy="1879609"/>
          </a:xfrm>
        </p:grpSpPr>
        <p:cxnSp>
          <p:nvCxnSpPr>
            <p:cNvPr id="653" name="Straight Connector 652">
              <a:extLst>
                <a:ext uri="{FF2B5EF4-FFF2-40B4-BE49-F238E27FC236}">
                  <a16:creationId xmlns:a16="http://schemas.microsoft.com/office/drawing/2014/main" id="{1A09FF81-84A0-134E-8BF1-78191F92FAFB}"/>
                </a:ext>
              </a:extLst>
            </p:cNvPr>
            <p:cNvCxnSpPr>
              <a:cxnSpLocks/>
            </p:cNvCxnSpPr>
            <p:nvPr/>
          </p:nvCxnSpPr>
          <p:spPr>
            <a:xfrm flipH="1">
              <a:off x="8229600" y="3590488"/>
              <a:ext cx="2" cy="1264096"/>
            </a:xfrm>
            <a:prstGeom prst="line">
              <a:avLst/>
            </a:prstGeom>
            <a:noFill/>
            <a:ln w="1270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sp>
          <p:nvSpPr>
            <p:cNvPr id="675" name="Arc 674">
              <a:extLst>
                <a:ext uri="{FF2B5EF4-FFF2-40B4-BE49-F238E27FC236}">
                  <a16:creationId xmlns:a16="http://schemas.microsoft.com/office/drawing/2014/main" id="{3D6649E1-3920-1D4B-9A18-684F7FF12429}"/>
                </a:ext>
              </a:extLst>
            </p:cNvPr>
            <p:cNvSpPr/>
            <p:nvPr/>
          </p:nvSpPr>
          <p:spPr>
            <a:xfrm rot="2041242">
              <a:off x="8000476" y="3283270"/>
              <a:ext cx="254324" cy="460752"/>
            </a:xfrm>
            <a:prstGeom prst="arc">
              <a:avLst/>
            </a:prstGeom>
            <a:noFill/>
            <a:ln w="12700" cap="flat">
              <a:solidFill>
                <a:srgbClr val="1A77B5"/>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676" name="Straight Connector 675">
              <a:extLst>
                <a:ext uri="{FF2B5EF4-FFF2-40B4-BE49-F238E27FC236}">
                  <a16:creationId xmlns:a16="http://schemas.microsoft.com/office/drawing/2014/main" id="{17201925-4B6E-6D49-BE15-752E817344EE}"/>
                </a:ext>
              </a:extLst>
            </p:cNvPr>
            <p:cNvCxnSpPr>
              <a:cxnSpLocks/>
            </p:cNvCxnSpPr>
            <p:nvPr/>
          </p:nvCxnSpPr>
          <p:spPr>
            <a:xfrm flipV="1">
              <a:off x="8214323" y="2974975"/>
              <a:ext cx="0" cy="380585"/>
            </a:xfrm>
            <a:prstGeom prst="line">
              <a:avLst/>
            </a:prstGeom>
            <a:noFill/>
            <a:ln w="1270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grpSp>
      <p:cxnSp>
        <p:nvCxnSpPr>
          <p:cNvPr id="270" name="Elbow Connector 269">
            <a:extLst>
              <a:ext uri="{FF2B5EF4-FFF2-40B4-BE49-F238E27FC236}">
                <a16:creationId xmlns:a16="http://schemas.microsoft.com/office/drawing/2014/main" id="{2CC71025-D669-4244-A847-B16303B51E05}"/>
              </a:ext>
            </a:extLst>
          </p:cNvPr>
          <p:cNvCxnSpPr>
            <a:cxnSpLocks/>
          </p:cNvCxnSpPr>
          <p:nvPr/>
        </p:nvCxnSpPr>
        <p:spPr>
          <a:xfrm rot="5400000" flipH="1" flipV="1">
            <a:off x="7309176" y="1148607"/>
            <a:ext cx="1018626" cy="358251"/>
          </a:xfrm>
          <a:prstGeom prst="bentConnector3">
            <a:avLst>
              <a:gd name="adj1" fmla="val 3728"/>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5FECE254-DD56-4445-8D08-45D2EAE583F5}"/>
              </a:ext>
            </a:extLst>
          </p:cNvPr>
          <p:cNvCxnSpPr>
            <a:cxnSpLocks/>
          </p:cNvCxnSpPr>
          <p:nvPr/>
        </p:nvCxnSpPr>
        <p:spPr>
          <a:xfrm flipH="1">
            <a:off x="5683491" y="1452591"/>
            <a:ext cx="545" cy="622128"/>
          </a:xfrm>
          <a:prstGeom prst="straightConnector1">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1" name="Elbow Connector 280">
            <a:extLst>
              <a:ext uri="{FF2B5EF4-FFF2-40B4-BE49-F238E27FC236}">
                <a16:creationId xmlns:a16="http://schemas.microsoft.com/office/drawing/2014/main" id="{7E6D1280-A765-0040-9BC2-B13E917E287B}"/>
              </a:ext>
            </a:extLst>
          </p:cNvPr>
          <p:cNvCxnSpPr>
            <a:cxnSpLocks/>
          </p:cNvCxnSpPr>
          <p:nvPr/>
        </p:nvCxnSpPr>
        <p:spPr>
          <a:xfrm rot="5400000">
            <a:off x="4864159" y="1464274"/>
            <a:ext cx="263499" cy="240133"/>
          </a:xfrm>
          <a:prstGeom prst="bentConnector3">
            <a:avLst>
              <a:gd name="adj1" fmla="val 100086"/>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5" name="Elbow Connector 684">
            <a:extLst>
              <a:ext uri="{FF2B5EF4-FFF2-40B4-BE49-F238E27FC236}">
                <a16:creationId xmlns:a16="http://schemas.microsoft.com/office/drawing/2014/main" id="{12B24B7A-C843-634F-A582-867A69C0B9B5}"/>
              </a:ext>
            </a:extLst>
          </p:cNvPr>
          <p:cNvCxnSpPr>
            <a:cxnSpLocks/>
          </p:cNvCxnSpPr>
          <p:nvPr/>
        </p:nvCxnSpPr>
        <p:spPr>
          <a:xfrm rot="16200000" flipV="1">
            <a:off x="4189089" y="833488"/>
            <a:ext cx="372669" cy="281768"/>
          </a:xfrm>
          <a:prstGeom prst="bentConnector3">
            <a:avLst>
              <a:gd name="adj1" fmla="val 1938"/>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
        <p:nvSpPr>
          <p:cNvPr id="695" name="TextBox 694">
            <a:extLst>
              <a:ext uri="{FF2B5EF4-FFF2-40B4-BE49-F238E27FC236}">
                <a16:creationId xmlns:a16="http://schemas.microsoft.com/office/drawing/2014/main" id="{02115969-1C53-E54A-9FB2-289F02753161}"/>
              </a:ext>
            </a:extLst>
          </p:cNvPr>
          <p:cNvSpPr txBox="1"/>
          <p:nvPr/>
        </p:nvSpPr>
        <p:spPr>
          <a:xfrm>
            <a:off x="2046607" y="-24356"/>
            <a:ext cx="4851411"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latinLnBrk="1">
              <a:defRPr sz="1800" b="0">
                <a:solidFill>
                  <a:srgbClr val="000000"/>
                </a:solidFill>
              </a:defRPr>
            </a:pPr>
            <a:r>
              <a:rPr lang="en-US" sz="1600" b="1" dirty="0">
                <a:solidFill>
                  <a:schemeClr val="bg2"/>
                </a:solidFill>
                <a:latin typeface="Helvetica"/>
              </a:rPr>
              <a:t>IBM Data and AI - Building a Governed Data Lake</a:t>
            </a:r>
          </a:p>
        </p:txBody>
      </p:sp>
      <p:cxnSp>
        <p:nvCxnSpPr>
          <p:cNvPr id="697" name="Straight Arrow Connector 696">
            <a:extLst>
              <a:ext uri="{FF2B5EF4-FFF2-40B4-BE49-F238E27FC236}">
                <a16:creationId xmlns:a16="http://schemas.microsoft.com/office/drawing/2014/main" id="{E059F605-9924-364D-8092-52BEDE2032EE}"/>
              </a:ext>
            </a:extLst>
          </p:cNvPr>
          <p:cNvCxnSpPr/>
          <p:nvPr/>
        </p:nvCxnSpPr>
        <p:spPr>
          <a:xfrm flipH="1">
            <a:off x="6503229" y="2611129"/>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279" name="Picture 278">
            <a:extLst>
              <a:ext uri="{FF2B5EF4-FFF2-40B4-BE49-F238E27FC236}">
                <a16:creationId xmlns:a16="http://schemas.microsoft.com/office/drawing/2014/main" id="{7EF6C9D3-7BF7-534E-AB84-BC7EC62AF939}"/>
              </a:ext>
            </a:extLst>
          </p:cNvPr>
          <p:cNvPicPr>
            <a:picLocks noChangeAspect="1"/>
          </p:cNvPicPr>
          <p:nvPr/>
        </p:nvPicPr>
        <p:blipFill>
          <a:blip r:embed="rId44"/>
          <a:stretch>
            <a:fillRect/>
          </a:stretch>
        </p:blipFill>
        <p:spPr>
          <a:xfrm>
            <a:off x="144436" y="378843"/>
            <a:ext cx="1550814" cy="1031685"/>
          </a:xfrm>
          <a:prstGeom prst="rect">
            <a:avLst/>
          </a:prstGeom>
        </p:spPr>
      </p:pic>
      <p:sp>
        <p:nvSpPr>
          <p:cNvPr id="278" name="Shape 64">
            <a:extLst>
              <a:ext uri="{FF2B5EF4-FFF2-40B4-BE49-F238E27FC236}">
                <a16:creationId xmlns:a16="http://schemas.microsoft.com/office/drawing/2014/main" id="{A6F9B784-3886-CE41-9970-7B0546A0C10D}"/>
              </a:ext>
            </a:extLst>
          </p:cNvPr>
          <p:cNvSpPr/>
          <p:nvPr/>
        </p:nvSpPr>
        <p:spPr>
          <a:xfrm>
            <a:off x="1733754" y="952654"/>
            <a:ext cx="1179001" cy="307777"/>
          </a:xfrm>
          <a:prstGeom prst="rect">
            <a:avLst/>
          </a:prstGeom>
          <a:solidFill>
            <a:schemeClr val="accent4">
              <a:lumMod val="40000"/>
              <a:lumOff val="6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p>
          <a:p>
            <a:pPr lvl="0" algn="ctr">
              <a:defRPr sz="1800" b="0">
                <a:solidFill>
                  <a:srgbClr val="000000"/>
                </a:solidFill>
              </a:defRPr>
            </a:pPr>
            <a:endParaRPr sz="1000" b="1" dirty="0">
              <a:solidFill>
                <a:schemeClr val="tx1"/>
              </a:solidFill>
            </a:endParaRPr>
          </a:p>
        </p:txBody>
      </p:sp>
      <p:sp>
        <p:nvSpPr>
          <p:cNvPr id="280" name="Shape 64">
            <a:extLst>
              <a:ext uri="{FF2B5EF4-FFF2-40B4-BE49-F238E27FC236}">
                <a16:creationId xmlns:a16="http://schemas.microsoft.com/office/drawing/2014/main" id="{A2FDD6B2-9652-FD49-9E86-344AB54F205F}"/>
              </a:ext>
            </a:extLst>
          </p:cNvPr>
          <p:cNvSpPr/>
          <p:nvPr/>
        </p:nvSpPr>
        <p:spPr>
          <a:xfrm>
            <a:off x="1144728" y="1837044"/>
            <a:ext cx="1489341" cy="307777"/>
          </a:xfrm>
          <a:prstGeom prst="rect">
            <a:avLst/>
          </a:prstGeom>
          <a:solidFill>
            <a:srgbClr val="00B0F0"/>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p>
          <a:p>
            <a:pPr lvl="0" algn="ctr">
              <a:defRPr sz="1800" b="0">
                <a:solidFill>
                  <a:srgbClr val="000000"/>
                </a:solidFill>
              </a:defRPr>
            </a:pPr>
            <a:endParaRPr sz="1000" b="1" dirty="0">
              <a:solidFill>
                <a:schemeClr val="tx1"/>
              </a:solidFill>
            </a:endParaRPr>
          </a:p>
        </p:txBody>
      </p:sp>
      <p:sp>
        <p:nvSpPr>
          <p:cNvPr id="282" name="Shape 64">
            <a:extLst>
              <a:ext uri="{FF2B5EF4-FFF2-40B4-BE49-F238E27FC236}">
                <a16:creationId xmlns:a16="http://schemas.microsoft.com/office/drawing/2014/main" id="{2BF64422-DDED-9E40-84CE-789BD1718AD9}"/>
              </a:ext>
            </a:extLst>
          </p:cNvPr>
          <p:cNvSpPr/>
          <p:nvPr/>
        </p:nvSpPr>
        <p:spPr>
          <a:xfrm>
            <a:off x="153418" y="3631605"/>
            <a:ext cx="1325240" cy="307777"/>
          </a:xfrm>
          <a:prstGeom prst="rect">
            <a:avLst/>
          </a:prstGeom>
          <a:solidFill>
            <a:schemeClr val="accent1">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p>
          <a:p>
            <a:pPr lvl="0" algn="ctr">
              <a:defRPr sz="1800" b="0">
                <a:solidFill>
                  <a:srgbClr val="000000"/>
                </a:solidFill>
              </a:defRPr>
            </a:pPr>
            <a:endParaRPr sz="1000" b="1" dirty="0">
              <a:solidFill>
                <a:schemeClr val="tx1"/>
              </a:solidFill>
            </a:endParaRPr>
          </a:p>
        </p:txBody>
      </p:sp>
      <p:sp>
        <p:nvSpPr>
          <p:cNvPr id="283" name="Shape 64">
            <a:extLst>
              <a:ext uri="{FF2B5EF4-FFF2-40B4-BE49-F238E27FC236}">
                <a16:creationId xmlns:a16="http://schemas.microsoft.com/office/drawing/2014/main" id="{F67296B9-1CB0-B14E-8B62-424B965D512E}"/>
              </a:ext>
            </a:extLst>
          </p:cNvPr>
          <p:cNvSpPr/>
          <p:nvPr/>
        </p:nvSpPr>
        <p:spPr>
          <a:xfrm>
            <a:off x="417930" y="2972543"/>
            <a:ext cx="1489341" cy="307777"/>
          </a:xfrm>
          <a:prstGeom prst="rect">
            <a:avLst/>
          </a:prstGeom>
          <a:solidFill>
            <a:schemeClr val="accent2">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p>
          <a:p>
            <a:pPr lvl="0" algn="ctr">
              <a:defRPr sz="1800" b="0">
                <a:solidFill>
                  <a:srgbClr val="000000"/>
                </a:solidFill>
              </a:defRPr>
            </a:pPr>
            <a:endParaRPr sz="1000" b="1" dirty="0">
              <a:solidFill>
                <a:schemeClr val="tx1"/>
              </a:solidFill>
            </a:endParaRPr>
          </a:p>
        </p:txBody>
      </p:sp>
      <p:sp>
        <p:nvSpPr>
          <p:cNvPr id="284" name="Shape 547">
            <a:extLst>
              <a:ext uri="{FF2B5EF4-FFF2-40B4-BE49-F238E27FC236}">
                <a16:creationId xmlns:a16="http://schemas.microsoft.com/office/drawing/2014/main" id="{233C1B98-E999-BA4F-9E2E-1154E168EEAE}"/>
              </a:ext>
            </a:extLst>
          </p:cNvPr>
          <p:cNvSpPr/>
          <p:nvPr/>
        </p:nvSpPr>
        <p:spPr>
          <a:xfrm>
            <a:off x="3773941" y="4351774"/>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60000"/>
              <a:lumOff val="40000"/>
            </a:schemeClr>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1</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285" name="Shape 547">
            <a:extLst>
              <a:ext uri="{FF2B5EF4-FFF2-40B4-BE49-F238E27FC236}">
                <a16:creationId xmlns:a16="http://schemas.microsoft.com/office/drawing/2014/main" id="{EE8F29B8-318A-2D4A-91B8-DC4708AFC0D0}"/>
              </a:ext>
            </a:extLst>
          </p:cNvPr>
          <p:cNvSpPr/>
          <p:nvPr/>
        </p:nvSpPr>
        <p:spPr>
          <a:xfrm>
            <a:off x="1976943" y="3787112"/>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60000"/>
              <a:lumOff val="40000"/>
            </a:schemeClr>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2</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286" name="Shape 547">
            <a:extLst>
              <a:ext uri="{FF2B5EF4-FFF2-40B4-BE49-F238E27FC236}">
                <a16:creationId xmlns:a16="http://schemas.microsoft.com/office/drawing/2014/main" id="{E0A126BA-2C81-9548-8AD8-3889043202EE}"/>
              </a:ext>
            </a:extLst>
          </p:cNvPr>
          <p:cNvSpPr/>
          <p:nvPr/>
        </p:nvSpPr>
        <p:spPr>
          <a:xfrm>
            <a:off x="3314432" y="3154691"/>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60000"/>
              <a:lumOff val="40000"/>
            </a:schemeClr>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3</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287" name="Shape 547">
            <a:extLst>
              <a:ext uri="{FF2B5EF4-FFF2-40B4-BE49-F238E27FC236}">
                <a16:creationId xmlns:a16="http://schemas.microsoft.com/office/drawing/2014/main" id="{A7AAFE26-DC67-FB47-B16F-86A63C454BBD}"/>
              </a:ext>
            </a:extLst>
          </p:cNvPr>
          <p:cNvSpPr/>
          <p:nvPr/>
        </p:nvSpPr>
        <p:spPr>
          <a:xfrm>
            <a:off x="2097439" y="2262344"/>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60000"/>
              <a:lumOff val="40000"/>
            </a:schemeClr>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4</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341" name="Shape 547">
            <a:extLst>
              <a:ext uri="{FF2B5EF4-FFF2-40B4-BE49-F238E27FC236}">
                <a16:creationId xmlns:a16="http://schemas.microsoft.com/office/drawing/2014/main" id="{18012237-5BAE-D24F-A623-B268AEBDD536}"/>
              </a:ext>
            </a:extLst>
          </p:cNvPr>
          <p:cNvSpPr/>
          <p:nvPr/>
        </p:nvSpPr>
        <p:spPr>
          <a:xfrm>
            <a:off x="7762807" y="2330317"/>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60000"/>
              <a:lumOff val="40000"/>
            </a:schemeClr>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5</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342" name="Shape 547">
            <a:extLst>
              <a:ext uri="{FF2B5EF4-FFF2-40B4-BE49-F238E27FC236}">
                <a16:creationId xmlns:a16="http://schemas.microsoft.com/office/drawing/2014/main" id="{70424908-8B05-534F-A088-95F91F5308B1}"/>
              </a:ext>
            </a:extLst>
          </p:cNvPr>
          <p:cNvSpPr/>
          <p:nvPr/>
        </p:nvSpPr>
        <p:spPr>
          <a:xfrm>
            <a:off x="2908914" y="2232320"/>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60000"/>
              <a:lumOff val="40000"/>
            </a:schemeClr>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6</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346" name="Shape 547">
            <a:extLst>
              <a:ext uri="{FF2B5EF4-FFF2-40B4-BE49-F238E27FC236}">
                <a16:creationId xmlns:a16="http://schemas.microsoft.com/office/drawing/2014/main" id="{F307E5FA-600C-1D44-B4C6-9EC603839C24}"/>
              </a:ext>
            </a:extLst>
          </p:cNvPr>
          <p:cNvSpPr/>
          <p:nvPr/>
        </p:nvSpPr>
        <p:spPr>
          <a:xfrm>
            <a:off x="2480255" y="2203780"/>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60000"/>
              <a:lumOff val="40000"/>
            </a:schemeClr>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7</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347" name="Shape 547">
            <a:extLst>
              <a:ext uri="{FF2B5EF4-FFF2-40B4-BE49-F238E27FC236}">
                <a16:creationId xmlns:a16="http://schemas.microsoft.com/office/drawing/2014/main" id="{BF07808C-A52F-4349-B727-D4242EB8BC8E}"/>
              </a:ext>
            </a:extLst>
          </p:cNvPr>
          <p:cNvSpPr/>
          <p:nvPr/>
        </p:nvSpPr>
        <p:spPr>
          <a:xfrm>
            <a:off x="5727189" y="2697422"/>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60000"/>
              <a:lumOff val="40000"/>
            </a:schemeClr>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8</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348" name="Shape 547">
            <a:extLst>
              <a:ext uri="{FF2B5EF4-FFF2-40B4-BE49-F238E27FC236}">
                <a16:creationId xmlns:a16="http://schemas.microsoft.com/office/drawing/2014/main" id="{FBAF0AB3-2E34-F44E-AD03-6AA5E29E2015}"/>
              </a:ext>
            </a:extLst>
          </p:cNvPr>
          <p:cNvSpPr/>
          <p:nvPr/>
        </p:nvSpPr>
        <p:spPr>
          <a:xfrm>
            <a:off x="3362296" y="2373883"/>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60000"/>
              <a:lumOff val="40000"/>
            </a:schemeClr>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9</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Tree>
    <p:extLst>
      <p:ext uri="{BB962C8B-B14F-4D97-AF65-F5344CB8AC3E}">
        <p14:creationId xmlns:p14="http://schemas.microsoft.com/office/powerpoint/2010/main" val="2268154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1A5000-5EF8-4144-ACD6-9163C271D363}"/>
              </a:ext>
            </a:extLst>
          </p:cNvPr>
          <p:cNvSpPr/>
          <p:nvPr/>
        </p:nvSpPr>
        <p:spPr>
          <a:xfrm>
            <a:off x="188257" y="331066"/>
            <a:ext cx="8686801" cy="4555093"/>
          </a:xfrm>
          <a:prstGeom prst="rect">
            <a:avLst/>
          </a:prstGeom>
        </p:spPr>
        <p:txBody>
          <a:bodyPr wrap="square">
            <a:spAutoFit/>
          </a:bodyPr>
          <a:lstStyle/>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Data sources are more than just databases., these include 3</a:t>
            </a:r>
            <a:r>
              <a:rPr lang="en-US" sz="1000" kern="0" baseline="30000" dirty="0">
                <a:solidFill>
                  <a:srgbClr val="000000"/>
                </a:solidFill>
                <a:latin typeface="Helvetica" charset="0"/>
                <a:ea typeface="Helvetica" charset="0"/>
                <a:cs typeface="Helvetica" charset="0"/>
                <a:sym typeface="Helvetica Light"/>
              </a:rPr>
              <a:t>rd</a:t>
            </a:r>
            <a:r>
              <a:rPr lang="en-US" sz="1000" kern="0" dirty="0">
                <a:solidFill>
                  <a:srgbClr val="000000"/>
                </a:solidFill>
                <a:latin typeface="Helvetica" charset="0"/>
                <a:ea typeface="Helvetica" charset="0"/>
                <a:cs typeface="Helvetica" charset="0"/>
                <a:sym typeface="Helvetica Light"/>
              </a:rPr>
              <a:t> party and external data.</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Connectors provide specialized client code to access the function/data of an asset as well as any metadata it handles. Typically the metadata identifies the type of asset, how to access it and possibly the schema of the data if the data is structured.</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Capturing metadata from processes that copy data from one location to another enables the assembly of lineage.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data catalog provides a search interface to make it easy to query details of the data landscape.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Metadata discovery engines access the data through the connectors and add additional insight about the data content into the data catalog.</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Glossaries define the meaning of the terminology used by the people working in the organization when they interact with each other, external stakeholders and digital systems.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Asset Owners link their assets to the relevant glossary terms, making it easier to find relevant data in the data catalog.</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governance team add definitions for how the assets of the organization should be governed and link them to classifications.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Subject Area Owners attach the governance classifications to their glossary terms. This identifies the governance requirements that apply to assets linked to these terms.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Asset Owners still link their assets to the relevant glossary terms, making it easier to find relevant data in the data catalog. The governance classifications attached to the glossary terms then apply to the assets. They may add additional classifications to the assets if not covered by the classifications attached to the glossary terms. Classified glossary terms flow to the data catalog. Replication of governance definitions into the data catalog allows the catalog users to understand the governance requirements behind the classifications.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Users of the search tool can drill down to understand the classification of assets and the governance requirements behind them.</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IT Team encode the governance definitions into the technologies so that enforcement and auditing of governance requirements is automated.</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IT team continues to encode the governance definitions into the technologies so that enforcement and auditing of governance requirements is automated. The encoding uses placeholders for metadata values that are accessed at runtime.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Details of the governance requirements, classification and asset details are sent to an operational metadata store. This store serves up metadata that drives the governance functions embedded in operational systems. Updates to classifications attached to glossary terms made by the subject area owners flow through the data catalog to the operational metadata store. Updates to classifications, attached glossary terms and other properties associated with the assets made by the asset owners also flow through the data catalog to the operational metadata store.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Large population of users accessing the data catalog. Need to consider security of metadata and scaling the deployment of the data catalog.</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Two way synchronization needed with business tools that work with data to ensure all users see consistent governed assets, and feedback is consolidated to be passed to asset owners.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Asset owners need to be part of the collaboration and feedback cycle. Subject area owners receive direct feedback and questions from data catalog users about the glossary term definitions. They use the interaction to correct and improve the glossary terms as well as crowd-source new terms.</a:t>
            </a:r>
          </a:p>
        </p:txBody>
      </p:sp>
      <p:sp>
        <p:nvSpPr>
          <p:cNvPr id="3" name="TextBox 2">
            <a:extLst>
              <a:ext uri="{FF2B5EF4-FFF2-40B4-BE49-F238E27FC236}">
                <a16:creationId xmlns:a16="http://schemas.microsoft.com/office/drawing/2014/main" id="{250C28C4-C301-7245-B82A-6687475DD9E8}"/>
              </a:ext>
            </a:extLst>
          </p:cNvPr>
          <p:cNvSpPr txBox="1"/>
          <p:nvPr/>
        </p:nvSpPr>
        <p:spPr>
          <a:xfrm>
            <a:off x="2046607" y="-24356"/>
            <a:ext cx="4896295"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 Building a Governed Data Lake</a:t>
            </a:r>
          </a:p>
        </p:txBody>
      </p:sp>
    </p:spTree>
    <p:extLst>
      <p:ext uri="{BB962C8B-B14F-4D97-AF65-F5344CB8AC3E}">
        <p14:creationId xmlns:p14="http://schemas.microsoft.com/office/powerpoint/2010/main" val="477096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2695-6060-3F49-A924-9C6C4114FE0C}"/>
              </a:ext>
            </a:extLst>
          </p:cNvPr>
          <p:cNvSpPr>
            <a:spLocks noGrp="1"/>
          </p:cNvSpPr>
          <p:nvPr>
            <p:ph type="title"/>
          </p:nvPr>
        </p:nvSpPr>
        <p:spPr/>
        <p:txBody>
          <a:bodyPr/>
          <a:lstStyle/>
          <a:p>
            <a:r>
              <a:rPr lang="en-US" dirty="0"/>
              <a:t>Roles</a:t>
            </a:r>
          </a:p>
        </p:txBody>
      </p:sp>
      <p:graphicFrame>
        <p:nvGraphicFramePr>
          <p:cNvPr id="6" name="Content Placeholder 5">
            <a:extLst>
              <a:ext uri="{FF2B5EF4-FFF2-40B4-BE49-F238E27FC236}">
                <a16:creationId xmlns:a16="http://schemas.microsoft.com/office/drawing/2014/main" id="{E077B09C-A7A4-254E-9BF6-815C6DAA2153}"/>
              </a:ext>
            </a:extLst>
          </p:cNvPr>
          <p:cNvGraphicFramePr>
            <a:graphicFrameLocks noGrp="1"/>
          </p:cNvGraphicFramePr>
          <p:nvPr>
            <p:ph sz="half" idx="1"/>
            <p:extLst>
              <p:ext uri="{D42A27DB-BD31-4B8C-83A1-F6EECF244321}">
                <p14:modId xmlns:p14="http://schemas.microsoft.com/office/powerpoint/2010/main" val="2324657743"/>
              </p:ext>
            </p:extLst>
          </p:nvPr>
        </p:nvGraphicFramePr>
        <p:xfrm>
          <a:off x="457198" y="775461"/>
          <a:ext cx="7936992" cy="3721100"/>
        </p:xfrm>
        <a:graphic>
          <a:graphicData uri="http://schemas.openxmlformats.org/drawingml/2006/table">
            <a:tbl>
              <a:tblPr firstRow="1" bandRow="1">
                <a:tableStyleId>{5940675A-B579-460E-94D1-54222C63F5DA}</a:tableStyleId>
              </a:tblPr>
              <a:tblGrid>
                <a:gridCol w="2615184">
                  <a:extLst>
                    <a:ext uri="{9D8B030D-6E8A-4147-A177-3AD203B41FA5}">
                      <a16:colId xmlns:a16="http://schemas.microsoft.com/office/drawing/2014/main" val="4034107537"/>
                    </a:ext>
                  </a:extLst>
                </a:gridCol>
                <a:gridCol w="5321808">
                  <a:extLst>
                    <a:ext uri="{9D8B030D-6E8A-4147-A177-3AD203B41FA5}">
                      <a16:colId xmlns:a16="http://schemas.microsoft.com/office/drawing/2014/main" val="809039073"/>
                    </a:ext>
                  </a:extLst>
                </a:gridCol>
              </a:tblGrid>
              <a:tr h="724535">
                <a:tc>
                  <a:txBody>
                    <a:bodyPr/>
                    <a:lstStyle/>
                    <a:p>
                      <a:pPr algn="r"/>
                      <a:r>
                        <a:rPr lang="en-US" dirty="0"/>
                        <a:t>Data Scientist</a:t>
                      </a:r>
                    </a:p>
                    <a:p>
                      <a:pPr algn="r"/>
                      <a:endParaRPr lang="en-US" dirty="0"/>
                    </a:p>
                  </a:txBody>
                  <a:tcPr anchor="ctr"/>
                </a:tc>
                <a:tc>
                  <a:txBody>
                    <a:bodyPr/>
                    <a:lstStyle/>
                    <a:p>
                      <a:r>
                        <a:rPr lang="en-US" sz="1600" dirty="0"/>
                        <a:t>Gets deep into the data to draw hidden insights for the business</a:t>
                      </a:r>
                    </a:p>
                  </a:txBody>
                  <a:tcPr anchor="ctr"/>
                </a:tc>
                <a:extLst>
                  <a:ext uri="{0D108BD9-81ED-4DB2-BD59-A6C34878D82A}">
                    <a16:rowId xmlns:a16="http://schemas.microsoft.com/office/drawing/2014/main" val="1761383668"/>
                  </a:ext>
                </a:extLst>
              </a:tr>
              <a:tr h="724535">
                <a:tc>
                  <a:txBody>
                    <a:bodyPr/>
                    <a:lstStyle/>
                    <a:p>
                      <a:pPr algn="r"/>
                      <a:r>
                        <a:rPr lang="en-US" dirty="0"/>
                        <a:t>Architect</a:t>
                      </a:r>
                    </a:p>
                  </a:txBody>
                  <a:tcPr anchor="ctr"/>
                </a:tc>
                <a:tc>
                  <a:txBody>
                    <a:bodyPr/>
                    <a:lstStyle/>
                    <a:p>
                      <a:r>
                        <a:rPr lang="en-US" sz="1600" dirty="0"/>
                        <a:t>Guides the data  transformation, define components as part of the runtime and modeling environments and define cloud native microservice scope</a:t>
                      </a:r>
                    </a:p>
                  </a:txBody>
                  <a:tcPr anchor="ctr"/>
                </a:tc>
                <a:extLst>
                  <a:ext uri="{0D108BD9-81ED-4DB2-BD59-A6C34878D82A}">
                    <a16:rowId xmlns:a16="http://schemas.microsoft.com/office/drawing/2014/main" val="2901214453"/>
                  </a:ext>
                </a:extLst>
              </a:tr>
              <a:tr h="724535">
                <a:tc>
                  <a:txBody>
                    <a:bodyPr/>
                    <a:lstStyle/>
                    <a:p>
                      <a:pPr algn="r"/>
                      <a:r>
                        <a:rPr lang="en-US" dirty="0"/>
                        <a:t>Data engineer</a:t>
                      </a:r>
                    </a:p>
                  </a:txBody>
                  <a:tcPr anchor="ctr"/>
                </a:tc>
                <a:tc>
                  <a:txBody>
                    <a:bodyPr/>
                    <a:lstStyle/>
                    <a:p>
                      <a:r>
                        <a:rPr lang="en-US" sz="1600" dirty="0"/>
                        <a:t>Designs how data is  organized &amp; ensures operability</a:t>
                      </a:r>
                    </a:p>
                  </a:txBody>
                  <a:tcPr anchor="ctr"/>
                </a:tc>
                <a:extLst>
                  <a:ext uri="{0D108BD9-81ED-4DB2-BD59-A6C34878D82A}">
                    <a16:rowId xmlns:a16="http://schemas.microsoft.com/office/drawing/2014/main" val="1069033263"/>
                  </a:ext>
                </a:extLst>
              </a:tr>
              <a:tr h="724535">
                <a:tc>
                  <a:txBody>
                    <a:bodyPr/>
                    <a:lstStyle/>
                    <a:p>
                      <a:pPr algn="r"/>
                      <a:r>
                        <a:rPr lang="en-US" dirty="0"/>
                        <a:t>App developer</a:t>
                      </a:r>
                    </a:p>
                  </a:txBody>
                  <a:tcPr anchor="ctr"/>
                </a:tc>
                <a:tc>
                  <a:txBody>
                    <a:bodyPr/>
                    <a:lstStyle/>
                    <a:p>
                      <a:r>
                        <a:rPr lang="en-US" sz="1600" dirty="0"/>
                        <a:t>Builds microservice applications that interact with data and models</a:t>
                      </a:r>
                    </a:p>
                  </a:txBody>
                  <a:tcPr anchor="ctr"/>
                </a:tc>
                <a:extLst>
                  <a:ext uri="{0D108BD9-81ED-4DB2-BD59-A6C34878D82A}">
                    <a16:rowId xmlns:a16="http://schemas.microsoft.com/office/drawing/2014/main" val="3610311015"/>
                  </a:ext>
                </a:extLst>
              </a:tr>
              <a:tr h="724535">
                <a:tc>
                  <a:txBody>
                    <a:bodyPr/>
                    <a:lstStyle/>
                    <a:p>
                      <a:pPr algn="r"/>
                      <a:r>
                        <a:rPr lang="en-US" dirty="0"/>
                        <a:t>Designer</a:t>
                      </a:r>
                    </a:p>
                  </a:txBody>
                  <a:tcPr anchor="ctr"/>
                </a:tc>
                <a:tc>
                  <a:txBody>
                    <a:bodyPr/>
                    <a:lstStyle/>
                    <a:p>
                      <a:r>
                        <a:rPr lang="en-US" sz="1600" dirty="0"/>
                        <a:t>Facilitates Design Thinking approaches</a:t>
                      </a:r>
                    </a:p>
                    <a:p>
                      <a:endParaRPr lang="en-US" sz="1600" dirty="0"/>
                    </a:p>
                  </a:txBody>
                  <a:tcPr anchor="ctr"/>
                </a:tc>
                <a:extLst>
                  <a:ext uri="{0D108BD9-81ED-4DB2-BD59-A6C34878D82A}">
                    <a16:rowId xmlns:a16="http://schemas.microsoft.com/office/drawing/2014/main" val="2419683378"/>
                  </a:ext>
                </a:extLst>
              </a:tr>
            </a:tbl>
          </a:graphicData>
        </a:graphic>
      </p:graphicFrame>
      <p:sp>
        <p:nvSpPr>
          <p:cNvPr id="5" name="Slide Number Placeholder 4">
            <a:extLst>
              <a:ext uri="{FF2B5EF4-FFF2-40B4-BE49-F238E27FC236}">
                <a16:creationId xmlns:a16="http://schemas.microsoft.com/office/drawing/2014/main" id="{1D6F8777-753D-914E-8599-AC8BF0555771}"/>
              </a:ext>
            </a:extLst>
          </p:cNvPr>
          <p:cNvSpPr>
            <a:spLocks noGrp="1"/>
          </p:cNvSpPr>
          <p:nvPr>
            <p:ph type="sldNum" sz="quarter" idx="10"/>
          </p:nvPr>
        </p:nvSpPr>
        <p:spPr/>
        <p:txBody>
          <a:bodyPr/>
          <a:lstStyle/>
          <a:p>
            <a:fld id="{8A158888-7CA9-084D-A641-EC66ACF9DB3C}" type="slidenum">
              <a:rPr lang="en-US" smtClean="0">
                <a:solidFill>
                  <a:srgbClr val="5AAAFA"/>
                </a:solidFill>
              </a:rPr>
              <a:pPr/>
              <a:t>13</a:t>
            </a:fld>
            <a:endParaRPr lang="en-US">
              <a:solidFill>
                <a:srgbClr val="5AAAFA"/>
              </a:solidFill>
            </a:endParaRPr>
          </a:p>
        </p:txBody>
      </p:sp>
      <p:pic>
        <p:nvPicPr>
          <p:cNvPr id="7" name="Picture 6" descr="Persona_Harley_DataEngineer_PNG.png">
            <a:extLst>
              <a:ext uri="{FF2B5EF4-FFF2-40B4-BE49-F238E27FC236}">
                <a16:creationId xmlns:a16="http://schemas.microsoft.com/office/drawing/2014/main" id="{5C6BCD84-C079-A345-BE3C-52796944C7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39" y="2329600"/>
            <a:ext cx="689906" cy="674242"/>
          </a:xfrm>
          <a:prstGeom prst="rect">
            <a:avLst/>
          </a:prstGeom>
        </p:spPr>
      </p:pic>
      <p:pic>
        <p:nvPicPr>
          <p:cNvPr id="8" name="Picture 7" descr="Persona_Chris_DataScientist_PNG.png">
            <a:extLst>
              <a:ext uri="{FF2B5EF4-FFF2-40B4-BE49-F238E27FC236}">
                <a16:creationId xmlns:a16="http://schemas.microsoft.com/office/drawing/2014/main" id="{7442CBE3-28A4-3644-94EC-30206B8F06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38" y="797167"/>
            <a:ext cx="689907" cy="674243"/>
          </a:xfrm>
          <a:prstGeom prst="rect">
            <a:avLst/>
          </a:prstGeom>
        </p:spPr>
      </p:pic>
      <p:pic>
        <p:nvPicPr>
          <p:cNvPr id="9" name="Picture 8" descr="Persona_Kai_ApplicationDeveloper_PNG.png">
            <a:extLst>
              <a:ext uri="{FF2B5EF4-FFF2-40B4-BE49-F238E27FC236}">
                <a16:creationId xmlns:a16="http://schemas.microsoft.com/office/drawing/2014/main" id="{691F0541-76AD-2F41-BFEA-1609F937FF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979" y="3088085"/>
            <a:ext cx="689907" cy="674243"/>
          </a:xfrm>
          <a:prstGeom prst="rect">
            <a:avLst/>
          </a:prstGeom>
        </p:spPr>
      </p:pic>
      <p:pic>
        <p:nvPicPr>
          <p:cNvPr id="10" name="Picture 9">
            <a:extLst>
              <a:ext uri="{FF2B5EF4-FFF2-40B4-BE49-F238E27FC236}">
                <a16:creationId xmlns:a16="http://schemas.microsoft.com/office/drawing/2014/main" id="{97419E3B-BEE9-EF4E-91AA-5AAA0695C1E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477302" y="1533635"/>
            <a:ext cx="694943" cy="666431"/>
          </a:xfrm>
          <a:prstGeom prst="rect">
            <a:avLst/>
          </a:prstGeom>
        </p:spPr>
      </p:pic>
      <p:pic>
        <p:nvPicPr>
          <p:cNvPr id="11" name="Picture 38" descr="Picture 38">
            <a:extLst>
              <a:ext uri="{FF2B5EF4-FFF2-40B4-BE49-F238E27FC236}">
                <a16:creationId xmlns:a16="http://schemas.microsoft.com/office/drawing/2014/main" id="{87AA1DF5-A0C4-D24D-90C6-7E0F5A30AAF6}"/>
              </a:ext>
            </a:extLst>
          </p:cNvPr>
          <p:cNvPicPr>
            <a:picLocks noChangeAspect="1"/>
          </p:cNvPicPr>
          <p:nvPr/>
        </p:nvPicPr>
        <p:blipFill>
          <a:blip r:embed="rId6"/>
          <a:stretch>
            <a:fillRect/>
          </a:stretch>
        </p:blipFill>
        <p:spPr>
          <a:xfrm>
            <a:off x="482337" y="3816741"/>
            <a:ext cx="689908" cy="674244"/>
          </a:xfrm>
          <a:prstGeom prst="rect">
            <a:avLst/>
          </a:prstGeom>
          <a:ln w="12700">
            <a:miter lim="400000"/>
          </a:ln>
        </p:spPr>
      </p:pic>
    </p:spTree>
    <p:extLst>
      <p:ext uri="{BB962C8B-B14F-4D97-AF65-F5344CB8AC3E}">
        <p14:creationId xmlns:p14="http://schemas.microsoft.com/office/powerpoint/2010/main" val="279735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6CD6E-DDCC-8A4D-B62B-8F93AC31DC14}"/>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3C02775D-3C98-D747-8B97-9759A67C5E53}"/>
              </a:ext>
            </a:extLst>
          </p:cNvPr>
          <p:cNvSpPr>
            <a:spLocks noGrp="1"/>
          </p:cNvSpPr>
          <p:nvPr>
            <p:ph type="sldNum" sz="quarter" idx="10"/>
          </p:nvPr>
        </p:nvSpPr>
        <p:spPr/>
        <p:txBody>
          <a:bodyPr/>
          <a:lstStyle/>
          <a:p>
            <a:fld id="{8A158888-7CA9-084D-A641-EC66ACF9DB3C}" type="slidenum">
              <a:rPr lang="en-US" smtClean="0">
                <a:solidFill>
                  <a:srgbClr val="5AAAFA"/>
                </a:solidFill>
              </a:rPr>
              <a:pPr/>
              <a:t>14</a:t>
            </a:fld>
            <a:endParaRPr lang="en-US">
              <a:solidFill>
                <a:srgbClr val="5AAAFA"/>
              </a:solidFill>
            </a:endParaRPr>
          </a:p>
        </p:txBody>
      </p:sp>
      <p:sp>
        <p:nvSpPr>
          <p:cNvPr id="6" name="Oval 5">
            <a:extLst>
              <a:ext uri="{FF2B5EF4-FFF2-40B4-BE49-F238E27FC236}">
                <a16:creationId xmlns:a16="http://schemas.microsoft.com/office/drawing/2014/main" id="{66389814-B363-2B4C-AD80-B73B23107023}"/>
              </a:ext>
            </a:extLst>
          </p:cNvPr>
          <p:cNvSpPr/>
          <p:nvPr/>
        </p:nvSpPr>
        <p:spPr>
          <a:xfrm>
            <a:off x="528365" y="1884596"/>
            <a:ext cx="2139696" cy="208606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Discover</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Think</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Develop</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Operate</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Learn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50050324-3566-ED4F-A98D-6A29A635CA4D}"/>
              </a:ext>
            </a:extLst>
          </p:cNvPr>
          <p:cNvSpPr/>
          <p:nvPr/>
        </p:nvSpPr>
        <p:spPr>
          <a:xfrm>
            <a:off x="1002399" y="2241550"/>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A422CBE7-CE6C-5345-8C7E-DCE1DFFDE240}"/>
              </a:ext>
            </a:extLst>
          </p:cNvPr>
          <p:cNvSpPr/>
          <p:nvPr/>
        </p:nvSpPr>
        <p:spPr>
          <a:xfrm>
            <a:off x="2827617" y="1884596"/>
            <a:ext cx="2139696" cy="2086060"/>
          </a:xfrm>
          <a:prstGeom prst="ellips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Preparation</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Inquiry</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Insights</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Decision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Results Feedback</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10" name="Rectangle 9">
            <a:extLst>
              <a:ext uri="{FF2B5EF4-FFF2-40B4-BE49-F238E27FC236}">
                <a16:creationId xmlns:a16="http://schemas.microsoft.com/office/drawing/2014/main" id="{8E6381DC-E101-464F-AB93-489D088F7412}"/>
              </a:ext>
            </a:extLst>
          </p:cNvPr>
          <p:cNvSpPr/>
          <p:nvPr/>
        </p:nvSpPr>
        <p:spPr>
          <a:xfrm>
            <a:off x="3301651" y="2241550"/>
            <a:ext cx="1191628" cy="660400"/>
          </a:xfrm>
          <a:prstGeom prst="rect">
            <a:avLst/>
          </a:prstGeom>
          <a:noFill/>
        </p:spPr>
        <p:txBody>
          <a:bodyPr wrap="none" lIns="91440" tIns="45720" rIns="91440" bIns="45720">
            <a:prstTxWarp prst="textArchUp">
              <a:avLst/>
            </a:prstTxWarp>
            <a:spAutoFit/>
          </a:bodyPr>
          <a:lstStyle/>
          <a:p>
            <a:pPr algn="ctr"/>
            <a:r>
              <a:rPr lang="en-US" sz="1200" u="sng" dirty="0"/>
              <a:t>AI-Analytics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BF8427A3-A1D8-8243-9B03-4799F94EF781}"/>
              </a:ext>
            </a:extLst>
          </p:cNvPr>
          <p:cNvSpPr/>
          <p:nvPr/>
        </p:nvSpPr>
        <p:spPr>
          <a:xfrm>
            <a:off x="5126869" y="1858920"/>
            <a:ext cx="2139696" cy="2086060"/>
          </a:xfrm>
          <a:prstGeom prst="ellipse">
            <a:avLst/>
          </a:prstGeom>
          <a:solidFill>
            <a:srgbClr val="92D05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Strategy</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Architecture</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Topology</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Collection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Schema</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Recovery</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Security</a:t>
            </a:r>
          </a:p>
        </p:txBody>
      </p:sp>
      <p:sp>
        <p:nvSpPr>
          <p:cNvPr id="12" name="Rectangle 11">
            <a:extLst>
              <a:ext uri="{FF2B5EF4-FFF2-40B4-BE49-F238E27FC236}">
                <a16:creationId xmlns:a16="http://schemas.microsoft.com/office/drawing/2014/main" id="{33159020-C4FD-9E4E-B392-BB53BD1380D3}"/>
              </a:ext>
            </a:extLst>
          </p:cNvPr>
          <p:cNvSpPr/>
          <p:nvPr/>
        </p:nvSpPr>
        <p:spPr>
          <a:xfrm>
            <a:off x="5600903" y="2215874"/>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85525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C02775D-3C98-D747-8B97-9759A67C5E53}"/>
              </a:ext>
            </a:extLst>
          </p:cNvPr>
          <p:cNvSpPr>
            <a:spLocks noGrp="1"/>
          </p:cNvSpPr>
          <p:nvPr>
            <p:ph type="sldNum" sz="quarter" idx="10"/>
          </p:nvPr>
        </p:nvSpPr>
        <p:spPr/>
        <p:txBody>
          <a:bodyPr/>
          <a:lstStyle/>
          <a:p>
            <a:fld id="{8A158888-7CA9-084D-A641-EC66ACF9DB3C}" type="slidenum">
              <a:rPr lang="en-US" smtClean="0">
                <a:solidFill>
                  <a:srgbClr val="5AAAFA"/>
                </a:solidFill>
              </a:rPr>
              <a:pPr/>
              <a:t>15</a:t>
            </a:fld>
            <a:endParaRPr lang="en-US">
              <a:solidFill>
                <a:srgbClr val="5AAAFA"/>
              </a:solidFill>
            </a:endParaRPr>
          </a:p>
        </p:txBody>
      </p:sp>
      <p:sp>
        <p:nvSpPr>
          <p:cNvPr id="6" name="Oval 5">
            <a:extLst>
              <a:ext uri="{FF2B5EF4-FFF2-40B4-BE49-F238E27FC236}">
                <a16:creationId xmlns:a16="http://schemas.microsoft.com/office/drawing/2014/main" id="{66389814-B363-2B4C-AD80-B73B23107023}"/>
              </a:ext>
            </a:extLst>
          </p:cNvPr>
          <p:cNvSpPr/>
          <p:nvPr/>
        </p:nvSpPr>
        <p:spPr>
          <a:xfrm>
            <a:off x="2124808" y="1247966"/>
            <a:ext cx="2139696" cy="208606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Discover</a:t>
            </a:r>
          </a:p>
          <a:p>
            <a:r>
              <a:rPr lang="en-US" sz="800" dirty="0">
                <a:solidFill>
                  <a:schemeClr val="tx1"/>
                </a:solidFill>
              </a:rPr>
              <a:t>Think</a:t>
            </a:r>
          </a:p>
          <a:p>
            <a:r>
              <a:rPr lang="en-US" sz="800" dirty="0">
                <a:solidFill>
                  <a:schemeClr val="tx1"/>
                </a:solidFill>
              </a:rPr>
              <a:t>Develop</a:t>
            </a:r>
          </a:p>
          <a:p>
            <a:r>
              <a:rPr lang="en-US" sz="800" dirty="0">
                <a:solidFill>
                  <a:schemeClr val="tx1"/>
                </a:solidFill>
              </a:rPr>
              <a:t>Operate</a:t>
            </a:r>
          </a:p>
          <a:p>
            <a:r>
              <a:rPr lang="en-US" sz="800" dirty="0">
                <a:solidFill>
                  <a:schemeClr val="tx1"/>
                </a:solidFill>
              </a:rPr>
              <a:t>Learn</a:t>
            </a:r>
          </a:p>
          <a:p>
            <a:pPr marL="0" marR="0" indent="0" defTabSz="685800" rtl="0" eaLnBrk="1" fontAlgn="auto" latinLnBrk="0" hangingPunct="1">
              <a:lnSpc>
                <a:spcPct val="100000"/>
              </a:lnSpc>
              <a:spcBef>
                <a:spcPts val="0"/>
              </a:spcBef>
              <a:spcAft>
                <a:spcPts val="0"/>
              </a:spcAft>
              <a:buClrTx/>
              <a:buSzTx/>
              <a:buFontTx/>
              <a:buNone/>
              <a:tabLst/>
            </a:pP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50050324-3566-ED4F-A98D-6A29A635CA4D}"/>
              </a:ext>
            </a:extLst>
          </p:cNvPr>
          <p:cNvSpPr/>
          <p:nvPr/>
        </p:nvSpPr>
        <p:spPr>
          <a:xfrm rot="20647584">
            <a:off x="2426554" y="1578033"/>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A422CBE7-CE6C-5345-8C7E-DCE1DFFDE240}"/>
              </a:ext>
            </a:extLst>
          </p:cNvPr>
          <p:cNvSpPr/>
          <p:nvPr/>
        </p:nvSpPr>
        <p:spPr>
          <a:xfrm>
            <a:off x="3272117" y="2290996"/>
            <a:ext cx="2139696" cy="2086060"/>
          </a:xfrm>
          <a:prstGeom prst="ellips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Preparation</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Inquiry</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Insights</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Decision</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Feedback</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10" name="Rectangle 9">
            <a:extLst>
              <a:ext uri="{FF2B5EF4-FFF2-40B4-BE49-F238E27FC236}">
                <a16:creationId xmlns:a16="http://schemas.microsoft.com/office/drawing/2014/main" id="{8E6381DC-E101-464F-AB93-489D088F7412}"/>
              </a:ext>
            </a:extLst>
          </p:cNvPr>
          <p:cNvSpPr/>
          <p:nvPr/>
        </p:nvSpPr>
        <p:spPr>
          <a:xfrm rot="13807612">
            <a:off x="3413832" y="3276492"/>
            <a:ext cx="1191628" cy="660400"/>
          </a:xfrm>
          <a:prstGeom prst="rect">
            <a:avLst/>
          </a:prstGeom>
          <a:noFill/>
        </p:spPr>
        <p:txBody>
          <a:bodyPr wrap="none" lIns="91440" tIns="45720" rIns="91440" bIns="45720">
            <a:prstTxWarp prst="textArchUp">
              <a:avLst/>
            </a:prstTxWarp>
            <a:spAutoFit/>
          </a:bodyPr>
          <a:lstStyle/>
          <a:p>
            <a:pPr algn="ctr"/>
            <a:r>
              <a:rPr lang="en-US" sz="1200" u="sng" dirty="0"/>
              <a:t>AI -Analytics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BF8427A3-A1D8-8243-9B03-4799F94EF781}"/>
              </a:ext>
            </a:extLst>
          </p:cNvPr>
          <p:cNvSpPr/>
          <p:nvPr/>
        </p:nvSpPr>
        <p:spPr>
          <a:xfrm>
            <a:off x="3655507" y="931558"/>
            <a:ext cx="2139696" cy="2086060"/>
          </a:xfrm>
          <a:prstGeom prst="ellipse">
            <a:avLst/>
          </a:prstGeom>
          <a:solidFill>
            <a:srgbClr val="92D05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Strategy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Architecture</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Topology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Schema</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Collect</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Recovery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Security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Govern</a:t>
            </a:r>
            <a:endParaRPr lang="en-US" sz="1000" dirty="0">
              <a:solidFill>
                <a:schemeClr val="tx1"/>
              </a:solidFill>
              <a:latin typeface="Arial"/>
            </a:endParaRPr>
          </a:p>
        </p:txBody>
      </p:sp>
      <p:sp>
        <p:nvSpPr>
          <p:cNvPr id="12" name="Rectangle 11">
            <a:extLst>
              <a:ext uri="{FF2B5EF4-FFF2-40B4-BE49-F238E27FC236}">
                <a16:creationId xmlns:a16="http://schemas.microsoft.com/office/drawing/2014/main" id="{33159020-C4FD-9E4E-B392-BB53BD1380D3}"/>
              </a:ext>
            </a:extLst>
          </p:cNvPr>
          <p:cNvSpPr/>
          <p:nvPr/>
        </p:nvSpPr>
        <p:spPr>
          <a:xfrm>
            <a:off x="4129541" y="1288512"/>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776487C5-3B68-2542-A263-EADFE5A4468D}"/>
              </a:ext>
            </a:extLst>
          </p:cNvPr>
          <p:cNvSpPr txBox="1"/>
          <p:nvPr/>
        </p:nvSpPr>
        <p:spPr>
          <a:xfrm>
            <a:off x="4280930" y="2481250"/>
            <a:ext cx="748923" cy="369332"/>
          </a:xfrm>
          <a:prstGeom prst="rect">
            <a:avLst/>
          </a:prstGeom>
          <a:noFill/>
        </p:spPr>
        <p:txBody>
          <a:bodyPr wrap="none" rtlCol="0">
            <a:spAutoFit/>
          </a:bodyPr>
          <a:lstStyle/>
          <a:p>
            <a:r>
              <a:rPr lang="en-US" sz="900" dirty="0"/>
              <a:t>Data store </a:t>
            </a:r>
          </a:p>
          <a:p>
            <a:r>
              <a:rPr lang="en-US" sz="900" dirty="0"/>
              <a:t>integration</a:t>
            </a:r>
          </a:p>
        </p:txBody>
      </p:sp>
      <p:sp>
        <p:nvSpPr>
          <p:cNvPr id="13" name="TextBox 12">
            <a:extLst>
              <a:ext uri="{FF2B5EF4-FFF2-40B4-BE49-F238E27FC236}">
                <a16:creationId xmlns:a16="http://schemas.microsoft.com/office/drawing/2014/main" id="{FE2EB55F-CDC6-6C4A-B2CA-5448019845EB}"/>
              </a:ext>
            </a:extLst>
          </p:cNvPr>
          <p:cNvSpPr txBox="1"/>
          <p:nvPr/>
        </p:nvSpPr>
        <p:spPr>
          <a:xfrm>
            <a:off x="3537487" y="1795510"/>
            <a:ext cx="819455" cy="369332"/>
          </a:xfrm>
          <a:prstGeom prst="rect">
            <a:avLst/>
          </a:prstGeom>
          <a:noFill/>
        </p:spPr>
        <p:txBody>
          <a:bodyPr wrap="none" rtlCol="0">
            <a:spAutoFit/>
          </a:bodyPr>
          <a:lstStyle/>
          <a:p>
            <a:r>
              <a:rPr lang="en-US" sz="900" dirty="0"/>
              <a:t>Data access</a:t>
            </a:r>
          </a:p>
          <a:p>
            <a:r>
              <a:rPr lang="en-US" sz="900" dirty="0"/>
              <a:t>integration</a:t>
            </a:r>
          </a:p>
        </p:txBody>
      </p:sp>
      <p:sp>
        <p:nvSpPr>
          <p:cNvPr id="14" name="TextBox 13">
            <a:extLst>
              <a:ext uri="{FF2B5EF4-FFF2-40B4-BE49-F238E27FC236}">
                <a16:creationId xmlns:a16="http://schemas.microsoft.com/office/drawing/2014/main" id="{426BFC91-C4AD-D448-8377-149D023C8184}"/>
              </a:ext>
            </a:extLst>
          </p:cNvPr>
          <p:cNvSpPr txBox="1"/>
          <p:nvPr/>
        </p:nvSpPr>
        <p:spPr>
          <a:xfrm>
            <a:off x="3297420" y="2774440"/>
            <a:ext cx="723275" cy="369332"/>
          </a:xfrm>
          <a:prstGeom prst="rect">
            <a:avLst/>
          </a:prstGeom>
          <a:noFill/>
        </p:spPr>
        <p:txBody>
          <a:bodyPr wrap="none" rtlCol="0">
            <a:spAutoFit/>
          </a:bodyPr>
          <a:lstStyle/>
          <a:p>
            <a:r>
              <a:rPr lang="en-US" sz="900" dirty="0"/>
              <a:t>API</a:t>
            </a:r>
          </a:p>
          <a:p>
            <a:r>
              <a:rPr lang="en-US" sz="900" dirty="0"/>
              <a:t>integration</a:t>
            </a:r>
          </a:p>
        </p:txBody>
      </p:sp>
      <p:sp>
        <p:nvSpPr>
          <p:cNvPr id="15" name="TextBox 14">
            <a:extLst>
              <a:ext uri="{FF2B5EF4-FFF2-40B4-BE49-F238E27FC236}">
                <a16:creationId xmlns:a16="http://schemas.microsoft.com/office/drawing/2014/main" id="{F64C199C-B0B5-A843-B320-69477FE56397}"/>
              </a:ext>
            </a:extLst>
          </p:cNvPr>
          <p:cNvSpPr txBox="1"/>
          <p:nvPr/>
        </p:nvSpPr>
        <p:spPr>
          <a:xfrm>
            <a:off x="3766984" y="2361711"/>
            <a:ext cx="543739" cy="369332"/>
          </a:xfrm>
          <a:prstGeom prst="rect">
            <a:avLst/>
          </a:prstGeom>
          <a:noFill/>
        </p:spPr>
        <p:txBody>
          <a:bodyPr wrap="none" rtlCol="0">
            <a:spAutoFit/>
          </a:bodyPr>
          <a:lstStyle/>
          <a:p>
            <a:r>
              <a:rPr lang="en-US" sz="900" dirty="0"/>
              <a:t>Unified</a:t>
            </a:r>
          </a:p>
          <a:p>
            <a:r>
              <a:rPr lang="en-US" sz="900" dirty="0"/>
              <a:t>Gov.</a:t>
            </a:r>
          </a:p>
        </p:txBody>
      </p:sp>
    </p:spTree>
    <p:extLst>
      <p:ext uri="{BB962C8B-B14F-4D97-AF65-F5344CB8AC3E}">
        <p14:creationId xmlns:p14="http://schemas.microsoft.com/office/powerpoint/2010/main" val="4246462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C02775D-3C98-D747-8B97-9759A67C5E53}"/>
              </a:ext>
            </a:extLst>
          </p:cNvPr>
          <p:cNvSpPr>
            <a:spLocks noGrp="1"/>
          </p:cNvSpPr>
          <p:nvPr>
            <p:ph type="sldNum" sz="quarter" idx="10"/>
          </p:nvPr>
        </p:nvSpPr>
        <p:spPr/>
        <p:txBody>
          <a:bodyPr/>
          <a:lstStyle/>
          <a:p>
            <a:fld id="{8A158888-7CA9-084D-A641-EC66ACF9DB3C}" type="slidenum">
              <a:rPr lang="en-US" smtClean="0">
                <a:solidFill>
                  <a:srgbClr val="5AAAFA"/>
                </a:solidFill>
              </a:rPr>
              <a:pPr/>
              <a:t>16</a:t>
            </a:fld>
            <a:endParaRPr lang="en-US">
              <a:solidFill>
                <a:srgbClr val="5AAAFA"/>
              </a:solidFill>
            </a:endParaRPr>
          </a:p>
        </p:txBody>
      </p:sp>
      <p:sp>
        <p:nvSpPr>
          <p:cNvPr id="6" name="Oval 5">
            <a:extLst>
              <a:ext uri="{FF2B5EF4-FFF2-40B4-BE49-F238E27FC236}">
                <a16:creationId xmlns:a16="http://schemas.microsoft.com/office/drawing/2014/main" id="{66389814-B363-2B4C-AD80-B73B23107023}"/>
              </a:ext>
            </a:extLst>
          </p:cNvPr>
          <p:cNvSpPr/>
          <p:nvPr/>
        </p:nvSpPr>
        <p:spPr>
          <a:xfrm>
            <a:off x="2124808" y="1247966"/>
            <a:ext cx="2139696" cy="208606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Discover</a:t>
            </a:r>
          </a:p>
          <a:p>
            <a:r>
              <a:rPr lang="en-US" sz="800" dirty="0">
                <a:solidFill>
                  <a:schemeClr val="tx1"/>
                </a:solidFill>
              </a:rPr>
              <a:t>Think</a:t>
            </a:r>
          </a:p>
          <a:p>
            <a:r>
              <a:rPr lang="en-US" sz="800" dirty="0">
                <a:solidFill>
                  <a:schemeClr val="tx1"/>
                </a:solidFill>
              </a:rPr>
              <a:t>Develop</a:t>
            </a:r>
          </a:p>
          <a:p>
            <a:r>
              <a:rPr lang="en-US" sz="800" dirty="0">
                <a:solidFill>
                  <a:schemeClr val="tx1"/>
                </a:solidFill>
              </a:rPr>
              <a:t>Operate</a:t>
            </a:r>
          </a:p>
          <a:p>
            <a:r>
              <a:rPr lang="en-US" sz="800" dirty="0">
                <a:solidFill>
                  <a:schemeClr val="tx1"/>
                </a:solidFill>
              </a:rPr>
              <a:t>Learn</a:t>
            </a:r>
          </a:p>
          <a:p>
            <a:pPr marL="0" marR="0" indent="0" defTabSz="685800" rtl="0" eaLnBrk="1" fontAlgn="auto" latinLnBrk="0" hangingPunct="1">
              <a:lnSpc>
                <a:spcPct val="100000"/>
              </a:lnSpc>
              <a:spcBef>
                <a:spcPts val="0"/>
              </a:spcBef>
              <a:spcAft>
                <a:spcPts val="0"/>
              </a:spcAft>
              <a:buClrTx/>
              <a:buSzTx/>
              <a:buFontTx/>
              <a:buNone/>
              <a:tabLst/>
            </a:pP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50050324-3566-ED4F-A98D-6A29A635CA4D}"/>
              </a:ext>
            </a:extLst>
          </p:cNvPr>
          <p:cNvSpPr/>
          <p:nvPr/>
        </p:nvSpPr>
        <p:spPr>
          <a:xfrm rot="20647584">
            <a:off x="2426554" y="1578033"/>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A422CBE7-CE6C-5345-8C7E-DCE1DFFDE240}"/>
              </a:ext>
            </a:extLst>
          </p:cNvPr>
          <p:cNvSpPr/>
          <p:nvPr/>
        </p:nvSpPr>
        <p:spPr>
          <a:xfrm>
            <a:off x="3272117" y="2290996"/>
            <a:ext cx="2139696" cy="2086060"/>
          </a:xfrm>
          <a:prstGeom prst="ellips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Preparation</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Inquiry</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Insights</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Decision</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Feedback</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10" name="Rectangle 9">
            <a:extLst>
              <a:ext uri="{FF2B5EF4-FFF2-40B4-BE49-F238E27FC236}">
                <a16:creationId xmlns:a16="http://schemas.microsoft.com/office/drawing/2014/main" id="{8E6381DC-E101-464F-AB93-489D088F7412}"/>
              </a:ext>
            </a:extLst>
          </p:cNvPr>
          <p:cNvSpPr/>
          <p:nvPr/>
        </p:nvSpPr>
        <p:spPr>
          <a:xfrm rot="13807612">
            <a:off x="3413832" y="3276492"/>
            <a:ext cx="1191628" cy="660400"/>
          </a:xfrm>
          <a:prstGeom prst="rect">
            <a:avLst/>
          </a:prstGeom>
          <a:noFill/>
        </p:spPr>
        <p:txBody>
          <a:bodyPr wrap="none" lIns="91440" tIns="45720" rIns="91440" bIns="45720">
            <a:prstTxWarp prst="textArchUp">
              <a:avLst/>
            </a:prstTxWarp>
            <a:spAutoFit/>
          </a:bodyPr>
          <a:lstStyle/>
          <a:p>
            <a:pPr algn="ctr"/>
            <a:r>
              <a:rPr lang="en-US" sz="1200" u="sng" dirty="0"/>
              <a:t>AI -Analytics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BF8427A3-A1D8-8243-9B03-4799F94EF781}"/>
              </a:ext>
            </a:extLst>
          </p:cNvPr>
          <p:cNvSpPr/>
          <p:nvPr/>
        </p:nvSpPr>
        <p:spPr>
          <a:xfrm>
            <a:off x="3655507" y="931558"/>
            <a:ext cx="2139696" cy="2086060"/>
          </a:xfrm>
          <a:prstGeom prst="ellipse">
            <a:avLst/>
          </a:prstGeom>
          <a:solidFill>
            <a:srgbClr val="92D05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Strategy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Architecture</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Topology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Schema</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Collect</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Recovery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Security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Govern</a:t>
            </a:r>
            <a:endParaRPr lang="en-US" sz="1000" dirty="0">
              <a:solidFill>
                <a:schemeClr val="tx1"/>
              </a:solidFill>
              <a:latin typeface="Arial"/>
            </a:endParaRPr>
          </a:p>
        </p:txBody>
      </p:sp>
      <p:sp>
        <p:nvSpPr>
          <p:cNvPr id="12" name="Rectangle 11">
            <a:extLst>
              <a:ext uri="{FF2B5EF4-FFF2-40B4-BE49-F238E27FC236}">
                <a16:creationId xmlns:a16="http://schemas.microsoft.com/office/drawing/2014/main" id="{33159020-C4FD-9E4E-B392-BB53BD1380D3}"/>
              </a:ext>
            </a:extLst>
          </p:cNvPr>
          <p:cNvSpPr/>
          <p:nvPr/>
        </p:nvSpPr>
        <p:spPr>
          <a:xfrm>
            <a:off x="4129541" y="1288512"/>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776487C5-3B68-2542-A263-EADFE5A4468D}"/>
              </a:ext>
            </a:extLst>
          </p:cNvPr>
          <p:cNvSpPr txBox="1"/>
          <p:nvPr/>
        </p:nvSpPr>
        <p:spPr>
          <a:xfrm>
            <a:off x="4280930" y="2481250"/>
            <a:ext cx="748923" cy="369332"/>
          </a:xfrm>
          <a:prstGeom prst="rect">
            <a:avLst/>
          </a:prstGeom>
          <a:noFill/>
        </p:spPr>
        <p:txBody>
          <a:bodyPr wrap="none" rtlCol="0">
            <a:spAutoFit/>
          </a:bodyPr>
          <a:lstStyle/>
          <a:p>
            <a:r>
              <a:rPr lang="en-US" sz="900" dirty="0"/>
              <a:t>Data store </a:t>
            </a:r>
          </a:p>
          <a:p>
            <a:r>
              <a:rPr lang="en-US" sz="900" dirty="0"/>
              <a:t>integration</a:t>
            </a:r>
          </a:p>
        </p:txBody>
      </p:sp>
      <p:sp>
        <p:nvSpPr>
          <p:cNvPr id="13" name="TextBox 12">
            <a:extLst>
              <a:ext uri="{FF2B5EF4-FFF2-40B4-BE49-F238E27FC236}">
                <a16:creationId xmlns:a16="http://schemas.microsoft.com/office/drawing/2014/main" id="{FE2EB55F-CDC6-6C4A-B2CA-5448019845EB}"/>
              </a:ext>
            </a:extLst>
          </p:cNvPr>
          <p:cNvSpPr txBox="1"/>
          <p:nvPr/>
        </p:nvSpPr>
        <p:spPr>
          <a:xfrm>
            <a:off x="3537487" y="1795510"/>
            <a:ext cx="819455" cy="369332"/>
          </a:xfrm>
          <a:prstGeom prst="rect">
            <a:avLst/>
          </a:prstGeom>
          <a:noFill/>
        </p:spPr>
        <p:txBody>
          <a:bodyPr wrap="none" rtlCol="0">
            <a:spAutoFit/>
          </a:bodyPr>
          <a:lstStyle/>
          <a:p>
            <a:r>
              <a:rPr lang="en-US" sz="900" dirty="0"/>
              <a:t>Data access</a:t>
            </a:r>
          </a:p>
          <a:p>
            <a:r>
              <a:rPr lang="en-US" sz="900" dirty="0"/>
              <a:t>integration</a:t>
            </a:r>
          </a:p>
        </p:txBody>
      </p:sp>
      <p:sp>
        <p:nvSpPr>
          <p:cNvPr id="14" name="TextBox 13">
            <a:extLst>
              <a:ext uri="{FF2B5EF4-FFF2-40B4-BE49-F238E27FC236}">
                <a16:creationId xmlns:a16="http://schemas.microsoft.com/office/drawing/2014/main" id="{426BFC91-C4AD-D448-8377-149D023C8184}"/>
              </a:ext>
            </a:extLst>
          </p:cNvPr>
          <p:cNvSpPr txBox="1"/>
          <p:nvPr/>
        </p:nvSpPr>
        <p:spPr>
          <a:xfrm>
            <a:off x="3297420" y="2774440"/>
            <a:ext cx="723275" cy="369332"/>
          </a:xfrm>
          <a:prstGeom prst="rect">
            <a:avLst/>
          </a:prstGeom>
          <a:noFill/>
        </p:spPr>
        <p:txBody>
          <a:bodyPr wrap="none" rtlCol="0">
            <a:spAutoFit/>
          </a:bodyPr>
          <a:lstStyle/>
          <a:p>
            <a:r>
              <a:rPr lang="en-US" sz="900" dirty="0"/>
              <a:t>API</a:t>
            </a:r>
          </a:p>
          <a:p>
            <a:r>
              <a:rPr lang="en-US" sz="900" dirty="0"/>
              <a:t>integration</a:t>
            </a:r>
          </a:p>
        </p:txBody>
      </p:sp>
      <p:sp>
        <p:nvSpPr>
          <p:cNvPr id="15" name="TextBox 14">
            <a:extLst>
              <a:ext uri="{FF2B5EF4-FFF2-40B4-BE49-F238E27FC236}">
                <a16:creationId xmlns:a16="http://schemas.microsoft.com/office/drawing/2014/main" id="{F64C199C-B0B5-A843-B320-69477FE56397}"/>
              </a:ext>
            </a:extLst>
          </p:cNvPr>
          <p:cNvSpPr txBox="1"/>
          <p:nvPr/>
        </p:nvSpPr>
        <p:spPr>
          <a:xfrm>
            <a:off x="3766984" y="2361711"/>
            <a:ext cx="543739" cy="369332"/>
          </a:xfrm>
          <a:prstGeom prst="rect">
            <a:avLst/>
          </a:prstGeom>
          <a:noFill/>
        </p:spPr>
        <p:txBody>
          <a:bodyPr wrap="none" rtlCol="0">
            <a:spAutoFit/>
          </a:bodyPr>
          <a:lstStyle/>
          <a:p>
            <a:r>
              <a:rPr lang="en-US" sz="900" dirty="0"/>
              <a:t>Unified</a:t>
            </a:r>
          </a:p>
          <a:p>
            <a:r>
              <a:rPr lang="en-US" sz="900" dirty="0"/>
              <a:t>Gov.</a:t>
            </a:r>
          </a:p>
        </p:txBody>
      </p:sp>
      <p:sp>
        <p:nvSpPr>
          <p:cNvPr id="2" name="Line Callout 2 (Border and Accent Bar) 1">
            <a:extLst>
              <a:ext uri="{FF2B5EF4-FFF2-40B4-BE49-F238E27FC236}">
                <a16:creationId xmlns:a16="http://schemas.microsoft.com/office/drawing/2014/main" id="{915C07BB-8D4A-2D47-AEB9-B3DFDE0DE723}"/>
              </a:ext>
            </a:extLst>
          </p:cNvPr>
          <p:cNvSpPr/>
          <p:nvPr/>
        </p:nvSpPr>
        <p:spPr>
          <a:xfrm>
            <a:off x="6708361" y="2053267"/>
            <a:ext cx="1829213" cy="884469"/>
          </a:xfrm>
          <a:prstGeom prst="accentBorderCallout2">
            <a:avLst>
              <a:gd name="adj1" fmla="val 18750"/>
              <a:gd name="adj2" fmla="val -8333"/>
              <a:gd name="adj3" fmla="val 83365"/>
              <a:gd name="adj4" fmla="val -38884"/>
              <a:gd name="adj5" fmla="val 80587"/>
              <a:gd name="adj6" fmla="val -9044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
            </a:r>
            <a:r>
              <a:rPr kumimoji="0" lang="en-US" sz="1000" b="0" i="0" u="none" strike="noStrike" kern="1200" cap="none" spc="0" normalizeH="0" baseline="0" noProof="0" dirty="0" err="1">
                <a:ln>
                  <a:noFill/>
                </a:ln>
                <a:solidFill>
                  <a:schemeClr val="tx1"/>
                </a:solidFill>
                <a:effectLst/>
                <a:uLnTx/>
                <a:uFillTx/>
                <a:latin typeface="Arial"/>
                <a:ea typeface="+mn-ea"/>
                <a:cs typeface="+mn-cs"/>
              </a:rPr>
              <a:t>ata</a:t>
            </a:r>
            <a:r>
              <a:rPr kumimoji="0" lang="en-US" sz="1000" b="0" i="0" u="none" strike="noStrike" kern="1200" cap="none" spc="0" normalizeH="0" baseline="0" noProof="0" dirty="0">
                <a:ln>
                  <a:noFill/>
                </a:ln>
                <a:solidFill>
                  <a:schemeClr val="tx1"/>
                </a:solidFill>
                <a:effectLst/>
                <a:uLnTx/>
                <a:uFillTx/>
                <a:latin typeface="Arial"/>
                <a:ea typeface="+mn-ea"/>
                <a:cs typeface="+mn-cs"/>
              </a:rPr>
              <a:t> lake infrastructure and access control</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Data transformation script</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Data source credentials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Data schema</a:t>
            </a:r>
          </a:p>
        </p:txBody>
      </p:sp>
      <p:sp>
        <p:nvSpPr>
          <p:cNvPr id="16" name="Line Callout 2 (Border and Accent Bar) 15">
            <a:extLst>
              <a:ext uri="{FF2B5EF4-FFF2-40B4-BE49-F238E27FC236}">
                <a16:creationId xmlns:a16="http://schemas.microsoft.com/office/drawing/2014/main" id="{8D2E71ED-8FC6-874C-95C4-9CE6B98A1EB8}"/>
              </a:ext>
            </a:extLst>
          </p:cNvPr>
          <p:cNvSpPr/>
          <p:nvPr/>
        </p:nvSpPr>
        <p:spPr>
          <a:xfrm>
            <a:off x="5029853" y="147868"/>
            <a:ext cx="2488547" cy="884468"/>
          </a:xfrm>
          <a:prstGeom prst="accentBorderCallout2">
            <a:avLst>
              <a:gd name="adj1" fmla="val 18750"/>
              <a:gd name="adj2" fmla="val -8333"/>
              <a:gd name="adj3" fmla="val 99596"/>
              <a:gd name="adj4" fmla="val -43973"/>
              <a:gd name="adj5" fmla="val 167215"/>
              <a:gd name="adj6" fmla="val -4526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
            </a:r>
            <a:r>
              <a:rPr kumimoji="0" lang="en-US" sz="1000" b="0" i="0" u="none" strike="noStrike" kern="1200" cap="none" spc="0" normalizeH="0" baseline="0" noProof="0" dirty="0" err="1">
                <a:ln>
                  <a:noFill/>
                </a:ln>
                <a:solidFill>
                  <a:schemeClr val="tx1"/>
                </a:solidFill>
                <a:effectLst/>
                <a:uLnTx/>
                <a:uFillTx/>
                <a:latin typeface="Arial"/>
                <a:ea typeface="+mn-ea"/>
                <a:cs typeface="+mn-cs"/>
              </a:rPr>
              <a:t>ata</a:t>
            </a:r>
            <a:r>
              <a:rPr kumimoji="0" lang="en-US" sz="1000" b="0" i="0" u="none" strike="noStrike" kern="1200" cap="none" spc="0" normalizeH="0" baseline="0" noProof="0" dirty="0">
                <a:ln>
                  <a:noFill/>
                </a:ln>
                <a:solidFill>
                  <a:schemeClr val="tx1"/>
                </a:solidFill>
                <a:effectLst/>
                <a:uLnTx/>
                <a:uFillTx/>
                <a:latin typeface="Arial"/>
                <a:ea typeface="+mn-ea"/>
                <a:cs typeface="+mn-cs"/>
              </a:rPr>
              <a:t> access layer microservices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Business entity life cycle</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Events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Persistence – Data services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API definition</a:t>
            </a:r>
          </a:p>
        </p:txBody>
      </p:sp>
      <p:sp>
        <p:nvSpPr>
          <p:cNvPr id="17" name="Line Callout 2 (Border and Accent Bar) 16">
            <a:extLst>
              <a:ext uri="{FF2B5EF4-FFF2-40B4-BE49-F238E27FC236}">
                <a16:creationId xmlns:a16="http://schemas.microsoft.com/office/drawing/2014/main" id="{C0612679-24A0-E149-8EA2-C70510C6D065}"/>
              </a:ext>
            </a:extLst>
          </p:cNvPr>
          <p:cNvSpPr/>
          <p:nvPr/>
        </p:nvSpPr>
        <p:spPr>
          <a:xfrm flipH="1">
            <a:off x="203156" y="2665916"/>
            <a:ext cx="1829213" cy="1004384"/>
          </a:xfrm>
          <a:prstGeom prst="accentBorderCallout2">
            <a:avLst>
              <a:gd name="adj1" fmla="val 18750"/>
              <a:gd name="adj2" fmla="val -8333"/>
              <a:gd name="adj3" fmla="val 18750"/>
              <a:gd name="adj4" fmla="val -16667"/>
              <a:gd name="adj5" fmla="val 10784"/>
              <a:gd name="adj6" fmla="val -8766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API definition</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Model deployment and integration</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Monitoring</a:t>
            </a:r>
          </a:p>
        </p:txBody>
      </p:sp>
      <p:sp>
        <p:nvSpPr>
          <p:cNvPr id="18" name="Line Callout 2 (Border and Accent Bar) 17">
            <a:extLst>
              <a:ext uri="{FF2B5EF4-FFF2-40B4-BE49-F238E27FC236}">
                <a16:creationId xmlns:a16="http://schemas.microsoft.com/office/drawing/2014/main" id="{5896EAEC-4E31-A94B-815E-C5F9762B1B6B}"/>
              </a:ext>
            </a:extLst>
          </p:cNvPr>
          <p:cNvSpPr/>
          <p:nvPr/>
        </p:nvSpPr>
        <p:spPr>
          <a:xfrm>
            <a:off x="6651561" y="3833412"/>
            <a:ext cx="1829213" cy="884469"/>
          </a:xfrm>
          <a:prstGeom prst="accentBorderCallout2">
            <a:avLst>
              <a:gd name="adj1" fmla="val 18750"/>
              <a:gd name="adj2" fmla="val -8333"/>
              <a:gd name="adj3" fmla="val 83365"/>
              <a:gd name="adj4" fmla="val -38884"/>
              <a:gd name="adj5" fmla="val -134796"/>
              <a:gd name="adj6" fmla="val -14112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Integrated data, microservice and AI – Analytics models governance</a:t>
            </a:r>
          </a:p>
        </p:txBody>
      </p:sp>
    </p:spTree>
    <p:extLst>
      <p:ext uri="{BB962C8B-B14F-4D97-AF65-F5344CB8AC3E}">
        <p14:creationId xmlns:p14="http://schemas.microsoft.com/office/powerpoint/2010/main" val="2283343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E9F35E-2DF8-1A4B-B0C1-134CFB61F11E}"/>
              </a:ext>
            </a:extLst>
          </p:cNvPr>
          <p:cNvSpPr>
            <a:spLocks noGrp="1"/>
          </p:cNvSpPr>
          <p:nvPr>
            <p:ph type="sldNum" sz="quarter" idx="10"/>
          </p:nvPr>
        </p:nvSpPr>
        <p:spPr/>
        <p:txBody>
          <a:bodyPr/>
          <a:lstStyle/>
          <a:p>
            <a:fld id="{8A158888-7CA9-084D-A641-EC66ACF9DB3C}" type="slidenum">
              <a:rPr lang="en-US" smtClean="0">
                <a:solidFill>
                  <a:srgbClr val="5AAAFA"/>
                </a:solidFill>
              </a:rPr>
              <a:pPr/>
              <a:t>17</a:t>
            </a:fld>
            <a:endParaRPr lang="en-US">
              <a:solidFill>
                <a:srgbClr val="5AAAFA"/>
              </a:solidFill>
            </a:endParaRPr>
          </a:p>
        </p:txBody>
      </p:sp>
      <p:grpSp>
        <p:nvGrpSpPr>
          <p:cNvPr id="6" name="Rounded Rectangle 6">
            <a:extLst>
              <a:ext uri="{FF2B5EF4-FFF2-40B4-BE49-F238E27FC236}">
                <a16:creationId xmlns:a16="http://schemas.microsoft.com/office/drawing/2014/main" id="{4B4B5A98-7038-5446-9A5B-988EEDFF52BB}"/>
              </a:ext>
            </a:extLst>
          </p:cNvPr>
          <p:cNvGrpSpPr/>
          <p:nvPr/>
        </p:nvGrpSpPr>
        <p:grpSpPr>
          <a:xfrm>
            <a:off x="2532525" y="347917"/>
            <a:ext cx="1560243" cy="732132"/>
            <a:chOff x="0" y="0"/>
            <a:chExt cx="3120483" cy="1027705"/>
          </a:xfrm>
          <a:solidFill>
            <a:srgbClr val="348CE7"/>
          </a:solidFill>
        </p:grpSpPr>
        <p:sp>
          <p:nvSpPr>
            <p:cNvPr id="7" name="Rounded Rectangle">
              <a:extLst>
                <a:ext uri="{FF2B5EF4-FFF2-40B4-BE49-F238E27FC236}">
                  <a16:creationId xmlns:a16="http://schemas.microsoft.com/office/drawing/2014/main" id="{53B67302-AA5A-4142-90D6-1EBA15519E9E}"/>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8" name="Business understanding">
              <a:extLst>
                <a:ext uri="{FF2B5EF4-FFF2-40B4-BE49-F238E27FC236}">
                  <a16:creationId xmlns:a16="http://schemas.microsoft.com/office/drawing/2014/main" id="{ACE6FFB7-08BD-7B46-BA41-2DA1E2C76591}"/>
                </a:ext>
              </a:extLst>
            </p:cNvPr>
            <p:cNvSpPr txBox="1"/>
            <p:nvPr/>
          </p:nvSpPr>
          <p:spPr>
            <a:xfrm>
              <a:off x="50168" y="49419"/>
              <a:ext cx="3020147" cy="928867"/>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Understand b</a:t>
              </a:r>
              <a:r>
                <a:rPr sz="1400" kern="0" dirty="0">
                  <a:latin typeface="Helvetica Neue Medium"/>
                  <a:ea typeface="Helvetica Neue Medium"/>
                  <a:cs typeface="Helvetica Neue Medium"/>
                </a:rPr>
                <a:t>usiness</a:t>
              </a:r>
              <a:r>
                <a:rPr lang="en-US" sz="1400" kern="0" dirty="0">
                  <a:latin typeface="Helvetica Neue Medium"/>
                  <a:ea typeface="Helvetica Neue Medium"/>
                  <a:cs typeface="Helvetica Neue Medium"/>
                </a:rPr>
                <a:t> objectives</a:t>
              </a:r>
              <a:endParaRPr sz="1400" kern="0" dirty="0">
                <a:latin typeface="Helvetica Neue Medium"/>
                <a:ea typeface="Helvetica Neue Medium"/>
                <a:cs typeface="Helvetica Neue Medium"/>
              </a:endParaRPr>
            </a:p>
          </p:txBody>
        </p:sp>
      </p:grpSp>
      <p:grpSp>
        <p:nvGrpSpPr>
          <p:cNvPr id="9" name="Rounded Rectangle 7">
            <a:extLst>
              <a:ext uri="{FF2B5EF4-FFF2-40B4-BE49-F238E27FC236}">
                <a16:creationId xmlns:a16="http://schemas.microsoft.com/office/drawing/2014/main" id="{6947BE0B-D53B-8846-AA06-F6A6170725DF}"/>
              </a:ext>
            </a:extLst>
          </p:cNvPr>
          <p:cNvGrpSpPr/>
          <p:nvPr/>
        </p:nvGrpSpPr>
        <p:grpSpPr>
          <a:xfrm>
            <a:off x="4901248" y="457448"/>
            <a:ext cx="1560243" cy="513853"/>
            <a:chOff x="0" y="0"/>
            <a:chExt cx="3120483" cy="1027705"/>
          </a:xfrm>
          <a:solidFill>
            <a:srgbClr val="348CE7"/>
          </a:solidFill>
        </p:grpSpPr>
        <p:sp>
          <p:nvSpPr>
            <p:cNvPr id="10" name="Rounded Rectangle">
              <a:extLst>
                <a:ext uri="{FF2B5EF4-FFF2-40B4-BE49-F238E27FC236}">
                  <a16:creationId xmlns:a16="http://schemas.microsoft.com/office/drawing/2014/main" id="{CB752B99-D682-BB45-B0CB-557C5B5F7D9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1" name="Analytic approach">
              <a:extLst>
                <a:ext uri="{FF2B5EF4-FFF2-40B4-BE49-F238E27FC236}">
                  <a16:creationId xmlns:a16="http://schemas.microsoft.com/office/drawing/2014/main" id="{D36FAB2D-C8FA-3247-91FD-B62BCBF4E5BF}"/>
                </a:ext>
              </a:extLst>
            </p:cNvPr>
            <p:cNvSpPr txBox="1"/>
            <p:nvPr/>
          </p:nvSpPr>
          <p:spPr>
            <a:xfrm>
              <a:off x="50168" y="57321"/>
              <a:ext cx="3020147" cy="913069"/>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Define a</a:t>
              </a:r>
              <a:r>
                <a:rPr sz="1400" kern="0" dirty="0">
                  <a:latin typeface="Helvetica Neue Medium"/>
                  <a:ea typeface="Helvetica Neue Medium"/>
                  <a:cs typeface="Helvetica Neue Medium"/>
                </a:rPr>
                <a:t>nalytic approach</a:t>
              </a:r>
            </a:p>
          </p:txBody>
        </p:sp>
      </p:grpSp>
      <p:grpSp>
        <p:nvGrpSpPr>
          <p:cNvPr id="12" name="Rounded Rectangle 8">
            <a:extLst>
              <a:ext uri="{FF2B5EF4-FFF2-40B4-BE49-F238E27FC236}">
                <a16:creationId xmlns:a16="http://schemas.microsoft.com/office/drawing/2014/main" id="{8AEA32CC-6858-9B41-A325-7049C049F7F7}"/>
              </a:ext>
            </a:extLst>
          </p:cNvPr>
          <p:cNvGrpSpPr/>
          <p:nvPr/>
        </p:nvGrpSpPr>
        <p:grpSpPr>
          <a:xfrm>
            <a:off x="6160555" y="1670098"/>
            <a:ext cx="1560243" cy="513853"/>
            <a:chOff x="0" y="0"/>
            <a:chExt cx="3120483" cy="1027705"/>
          </a:xfrm>
          <a:solidFill>
            <a:srgbClr val="348CE7"/>
          </a:solidFill>
        </p:grpSpPr>
        <p:sp>
          <p:nvSpPr>
            <p:cNvPr id="13" name="Rounded Rectangle">
              <a:extLst>
                <a:ext uri="{FF2B5EF4-FFF2-40B4-BE49-F238E27FC236}">
                  <a16:creationId xmlns:a16="http://schemas.microsoft.com/office/drawing/2014/main" id="{14CB845D-FEDB-C641-AC32-F1C76750AC8D}"/>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4" name="Data requirements">
              <a:extLst>
                <a:ext uri="{FF2B5EF4-FFF2-40B4-BE49-F238E27FC236}">
                  <a16:creationId xmlns:a16="http://schemas.microsoft.com/office/drawing/2014/main" id="{3B63D093-688F-594A-82A3-D0AF20C2C4B4}"/>
                </a:ext>
              </a:extLst>
            </p:cNvPr>
            <p:cNvSpPr txBox="1"/>
            <p:nvPr/>
          </p:nvSpPr>
          <p:spPr>
            <a:xfrm>
              <a:off x="50168" y="57320"/>
              <a:ext cx="3020147" cy="913068"/>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Gather d</a:t>
              </a:r>
              <a:r>
                <a:rPr sz="1400" kern="0" dirty="0">
                  <a:latin typeface="Helvetica Neue Medium"/>
                  <a:ea typeface="Helvetica Neue Medium"/>
                  <a:cs typeface="Helvetica Neue Medium"/>
                </a:rPr>
                <a:t>ata requirements</a:t>
              </a:r>
            </a:p>
          </p:txBody>
        </p:sp>
      </p:grpSp>
      <p:grpSp>
        <p:nvGrpSpPr>
          <p:cNvPr id="15" name="Rounded Rectangle 9">
            <a:extLst>
              <a:ext uri="{FF2B5EF4-FFF2-40B4-BE49-F238E27FC236}">
                <a16:creationId xmlns:a16="http://schemas.microsoft.com/office/drawing/2014/main" id="{01CCE0B3-D10F-0C44-B1C4-DA8355753866}"/>
              </a:ext>
            </a:extLst>
          </p:cNvPr>
          <p:cNvGrpSpPr/>
          <p:nvPr/>
        </p:nvGrpSpPr>
        <p:grpSpPr>
          <a:xfrm>
            <a:off x="6174410" y="2530110"/>
            <a:ext cx="1560243" cy="513853"/>
            <a:chOff x="0" y="0"/>
            <a:chExt cx="3120483" cy="1027705"/>
          </a:xfrm>
          <a:solidFill>
            <a:srgbClr val="348CE7"/>
          </a:solidFill>
        </p:grpSpPr>
        <p:sp>
          <p:nvSpPr>
            <p:cNvPr id="16" name="Rounded Rectangle">
              <a:extLst>
                <a:ext uri="{FF2B5EF4-FFF2-40B4-BE49-F238E27FC236}">
                  <a16:creationId xmlns:a16="http://schemas.microsoft.com/office/drawing/2014/main" id="{BD530E28-1584-B641-B19D-228DC4EAA16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7" name="Data  collection">
              <a:extLst>
                <a:ext uri="{FF2B5EF4-FFF2-40B4-BE49-F238E27FC236}">
                  <a16:creationId xmlns:a16="http://schemas.microsoft.com/office/drawing/2014/main" id="{D018C859-B37F-1F45-A440-0B4E1B8AF5D5}"/>
                </a:ext>
              </a:extLst>
            </p:cNvPr>
            <p:cNvSpPr txBox="1"/>
            <p:nvPr/>
          </p:nvSpPr>
          <p:spPr>
            <a:xfrm>
              <a:off x="50168" y="262502"/>
              <a:ext cx="3020147" cy="502702"/>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Collect d</a:t>
              </a:r>
              <a:r>
                <a:rPr sz="1400" kern="0" dirty="0">
                  <a:solidFill>
                    <a:srgbClr val="FFFFFF"/>
                  </a:solidFill>
                  <a:latin typeface="Helvetica Neue Medium"/>
                  <a:ea typeface="Helvetica Neue Medium"/>
                  <a:cs typeface="Helvetica Neue Medium"/>
                  <a:sym typeface="Helvetica Neue Medium"/>
                </a:rPr>
                <a:t>ata </a:t>
              </a:r>
            </a:p>
          </p:txBody>
        </p:sp>
      </p:grpSp>
      <p:grpSp>
        <p:nvGrpSpPr>
          <p:cNvPr id="18" name="Rounded Rectangle 10">
            <a:extLst>
              <a:ext uri="{FF2B5EF4-FFF2-40B4-BE49-F238E27FC236}">
                <a16:creationId xmlns:a16="http://schemas.microsoft.com/office/drawing/2014/main" id="{FC924945-D4F1-214B-820F-CDD249130B8F}"/>
              </a:ext>
            </a:extLst>
          </p:cNvPr>
          <p:cNvGrpSpPr/>
          <p:nvPr/>
        </p:nvGrpSpPr>
        <p:grpSpPr>
          <a:xfrm>
            <a:off x="6199494" y="3444666"/>
            <a:ext cx="1560243" cy="513853"/>
            <a:chOff x="0" y="0"/>
            <a:chExt cx="3120483" cy="1027705"/>
          </a:xfrm>
          <a:solidFill>
            <a:srgbClr val="348CE7"/>
          </a:solidFill>
        </p:grpSpPr>
        <p:sp>
          <p:nvSpPr>
            <p:cNvPr id="19" name="Rounded Rectangle">
              <a:extLst>
                <a:ext uri="{FF2B5EF4-FFF2-40B4-BE49-F238E27FC236}">
                  <a16:creationId xmlns:a16="http://schemas.microsoft.com/office/drawing/2014/main" id="{D42303FF-D7F0-9A43-86CB-9D5D1658B390}"/>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0" name="Data  understanding">
              <a:extLst>
                <a:ext uri="{FF2B5EF4-FFF2-40B4-BE49-F238E27FC236}">
                  <a16:creationId xmlns:a16="http://schemas.microsoft.com/office/drawing/2014/main" id="{DF6934E7-B5BE-8B44-9573-5B07F558DFE1}"/>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Understand d</a:t>
              </a:r>
              <a:r>
                <a:rPr sz="1400" kern="0" dirty="0">
                  <a:solidFill>
                    <a:srgbClr val="FFFFFF"/>
                  </a:solidFill>
                  <a:latin typeface="Helvetica Neue Medium"/>
                  <a:ea typeface="Helvetica Neue Medium"/>
                  <a:cs typeface="Helvetica Neue Medium"/>
                  <a:sym typeface="Helvetica Neue Medium"/>
                </a:rPr>
                <a:t>ata </a:t>
              </a:r>
            </a:p>
          </p:txBody>
        </p:sp>
      </p:grpSp>
      <p:grpSp>
        <p:nvGrpSpPr>
          <p:cNvPr id="21" name="Rounded Rectangle 11">
            <a:extLst>
              <a:ext uri="{FF2B5EF4-FFF2-40B4-BE49-F238E27FC236}">
                <a16:creationId xmlns:a16="http://schemas.microsoft.com/office/drawing/2014/main" id="{89BABD35-B948-F948-884F-506F4FA7310F}"/>
              </a:ext>
            </a:extLst>
          </p:cNvPr>
          <p:cNvGrpSpPr/>
          <p:nvPr/>
        </p:nvGrpSpPr>
        <p:grpSpPr>
          <a:xfrm>
            <a:off x="4748889" y="4466482"/>
            <a:ext cx="1560243" cy="513853"/>
            <a:chOff x="0" y="0"/>
            <a:chExt cx="3120483" cy="1027705"/>
          </a:xfrm>
          <a:solidFill>
            <a:srgbClr val="348CE7"/>
          </a:solidFill>
        </p:grpSpPr>
        <p:sp>
          <p:nvSpPr>
            <p:cNvPr id="22" name="Rounded Rectangle">
              <a:extLst>
                <a:ext uri="{FF2B5EF4-FFF2-40B4-BE49-F238E27FC236}">
                  <a16:creationId xmlns:a16="http://schemas.microsoft.com/office/drawing/2014/main" id="{AB4581D3-1CBF-4C43-929F-FDF1DF0DA2EB}"/>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3" name="Data  preparation">
              <a:extLst>
                <a:ext uri="{FF2B5EF4-FFF2-40B4-BE49-F238E27FC236}">
                  <a16:creationId xmlns:a16="http://schemas.microsoft.com/office/drawing/2014/main" id="{740ED5ED-5A73-6B4B-86E1-0C5B8D1C23AA}"/>
                </a:ext>
              </a:extLst>
            </p:cNvPr>
            <p:cNvSpPr txBox="1"/>
            <p:nvPr/>
          </p:nvSpPr>
          <p:spPr>
            <a:xfrm>
              <a:off x="50168" y="262502"/>
              <a:ext cx="3020147" cy="502702"/>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Prepare d</a:t>
              </a:r>
              <a:r>
                <a:rPr sz="1400" kern="0" dirty="0">
                  <a:solidFill>
                    <a:srgbClr val="FFFFFF"/>
                  </a:solidFill>
                  <a:latin typeface="Helvetica Neue Medium"/>
                  <a:ea typeface="Helvetica Neue Medium"/>
                  <a:cs typeface="Helvetica Neue Medium"/>
                  <a:sym typeface="Helvetica Neue Medium"/>
                </a:rPr>
                <a:t>ata </a:t>
              </a:r>
            </a:p>
          </p:txBody>
        </p:sp>
      </p:grpSp>
      <p:grpSp>
        <p:nvGrpSpPr>
          <p:cNvPr id="24" name="Rounded Rectangle 12">
            <a:extLst>
              <a:ext uri="{FF2B5EF4-FFF2-40B4-BE49-F238E27FC236}">
                <a16:creationId xmlns:a16="http://schemas.microsoft.com/office/drawing/2014/main" id="{E4798763-0BF6-554F-901C-5C73C8ED50A1}"/>
              </a:ext>
            </a:extLst>
          </p:cNvPr>
          <p:cNvGrpSpPr/>
          <p:nvPr/>
        </p:nvGrpSpPr>
        <p:grpSpPr>
          <a:xfrm>
            <a:off x="964118" y="3427173"/>
            <a:ext cx="1560243" cy="513853"/>
            <a:chOff x="0" y="0"/>
            <a:chExt cx="3120483" cy="1027705"/>
          </a:xfrm>
          <a:solidFill>
            <a:srgbClr val="348CE7"/>
          </a:solidFill>
        </p:grpSpPr>
        <p:sp>
          <p:nvSpPr>
            <p:cNvPr id="25" name="Rounded Rectangle">
              <a:extLst>
                <a:ext uri="{FF2B5EF4-FFF2-40B4-BE49-F238E27FC236}">
                  <a16:creationId xmlns:a16="http://schemas.microsoft.com/office/drawing/2014/main" id="{1627574F-8CBD-8143-BD60-2B10DA8BB242}"/>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6" name="Evaluation">
              <a:extLst>
                <a:ext uri="{FF2B5EF4-FFF2-40B4-BE49-F238E27FC236}">
                  <a16:creationId xmlns:a16="http://schemas.microsoft.com/office/drawing/2014/main" id="{2863180C-2EF7-7E4A-8076-5DF69D000B38}"/>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400" kern="0" dirty="0">
                  <a:latin typeface="Helvetica Neue Medium"/>
                  <a:ea typeface="Helvetica Neue Medium"/>
                  <a:cs typeface="Helvetica Neue Medium"/>
                </a:rPr>
                <a:t>Evaluat</a:t>
              </a:r>
              <a:r>
                <a:rPr lang="en-US" sz="1400" kern="0" dirty="0">
                  <a:latin typeface="Helvetica Neue Medium"/>
                  <a:ea typeface="Helvetica Neue Medium"/>
                  <a:cs typeface="Helvetica Neue Medium"/>
                </a:rPr>
                <a:t>e model(s)</a:t>
              </a:r>
              <a:endParaRPr sz="1400" kern="0" dirty="0">
                <a:latin typeface="Helvetica Neue Medium"/>
                <a:ea typeface="Helvetica Neue Medium"/>
                <a:cs typeface="Helvetica Neue Medium"/>
              </a:endParaRPr>
            </a:p>
          </p:txBody>
        </p:sp>
      </p:grpSp>
      <p:grpSp>
        <p:nvGrpSpPr>
          <p:cNvPr id="27" name="Rounded Rectangle 13">
            <a:extLst>
              <a:ext uri="{FF2B5EF4-FFF2-40B4-BE49-F238E27FC236}">
                <a16:creationId xmlns:a16="http://schemas.microsoft.com/office/drawing/2014/main" id="{92857FBC-DBAB-C946-9C04-B303A2464080}"/>
              </a:ext>
            </a:extLst>
          </p:cNvPr>
          <p:cNvGrpSpPr/>
          <p:nvPr/>
        </p:nvGrpSpPr>
        <p:grpSpPr>
          <a:xfrm>
            <a:off x="964118" y="2520925"/>
            <a:ext cx="1560243" cy="513853"/>
            <a:chOff x="0" y="0"/>
            <a:chExt cx="3120483" cy="1027705"/>
          </a:xfrm>
          <a:solidFill>
            <a:srgbClr val="348CE7"/>
          </a:solidFill>
        </p:grpSpPr>
        <p:sp>
          <p:nvSpPr>
            <p:cNvPr id="28" name="Rounded Rectangle">
              <a:extLst>
                <a:ext uri="{FF2B5EF4-FFF2-40B4-BE49-F238E27FC236}">
                  <a16:creationId xmlns:a16="http://schemas.microsoft.com/office/drawing/2014/main" id="{A436D638-BDDB-5448-9D0A-F1562BA6FA84}"/>
                </a:ext>
              </a:extLst>
            </p:cNvPr>
            <p:cNvSpPr/>
            <p:nvPr/>
          </p:nvSpPr>
          <p:spPr>
            <a:xfrm>
              <a:off x="0" y="0"/>
              <a:ext cx="3120483" cy="1027705"/>
            </a:xfrm>
            <a:prstGeom prst="roundRect">
              <a:avLst>
                <a:gd name="adj" fmla="val 16667"/>
              </a:avLst>
            </a:prstGeom>
            <a:grpFill/>
            <a:ln w="41275" cap="flat">
              <a:solidFill>
                <a:srgbClr val="FF0000">
                  <a:alpha val="35000"/>
                </a:srgbClr>
              </a:solid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9" name="Deployment">
              <a:extLst>
                <a:ext uri="{FF2B5EF4-FFF2-40B4-BE49-F238E27FC236}">
                  <a16:creationId xmlns:a16="http://schemas.microsoft.com/office/drawing/2014/main" id="{65D894F8-668B-234B-9B05-8F32184EF688}"/>
                </a:ext>
              </a:extLst>
            </p:cNvPr>
            <p:cNvSpPr txBox="1"/>
            <p:nvPr/>
          </p:nvSpPr>
          <p:spPr>
            <a:xfrm>
              <a:off x="50168" y="57318"/>
              <a:ext cx="3020147" cy="913069"/>
            </a:xfrm>
            <a:prstGeom prst="rect">
              <a:avLst/>
            </a:prstGeom>
            <a:grpFill/>
            <a:ln w="41275" cap="flat">
              <a:solidFill>
                <a:srgbClr val="FF0000">
                  <a:alpha val="35000"/>
                </a:srgbClr>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400" kern="0" dirty="0">
                  <a:latin typeface="Helvetica Neue Medium"/>
                  <a:ea typeface="Helvetica Neue Medium"/>
                  <a:cs typeface="Helvetica Neue Medium"/>
                </a:rPr>
                <a:t>Deploy</a:t>
              </a:r>
              <a:r>
                <a:rPr lang="en-US" sz="1400" kern="0" dirty="0">
                  <a:latin typeface="Helvetica Neue Medium"/>
                  <a:ea typeface="Helvetica Neue Medium"/>
                  <a:cs typeface="Helvetica Neue Medium"/>
                </a:rPr>
                <a:t>, integrate models</a:t>
              </a:r>
              <a:endParaRPr sz="1400" kern="0" dirty="0">
                <a:latin typeface="Helvetica Neue Medium"/>
                <a:ea typeface="Helvetica Neue Medium"/>
                <a:cs typeface="Helvetica Neue Medium"/>
              </a:endParaRPr>
            </a:p>
          </p:txBody>
        </p:sp>
      </p:grpSp>
      <p:grpSp>
        <p:nvGrpSpPr>
          <p:cNvPr id="30" name="Rounded Rectangle 14">
            <a:extLst>
              <a:ext uri="{FF2B5EF4-FFF2-40B4-BE49-F238E27FC236}">
                <a16:creationId xmlns:a16="http://schemas.microsoft.com/office/drawing/2014/main" id="{03FC29AB-FA38-DC4E-B5A5-7B5A4795A853}"/>
              </a:ext>
            </a:extLst>
          </p:cNvPr>
          <p:cNvGrpSpPr/>
          <p:nvPr/>
        </p:nvGrpSpPr>
        <p:grpSpPr>
          <a:xfrm>
            <a:off x="964118" y="1545404"/>
            <a:ext cx="1560243" cy="513853"/>
            <a:chOff x="0" y="0"/>
            <a:chExt cx="3120483" cy="1027705"/>
          </a:xfrm>
          <a:solidFill>
            <a:srgbClr val="348CE7"/>
          </a:solidFill>
        </p:grpSpPr>
        <p:sp>
          <p:nvSpPr>
            <p:cNvPr id="31" name="Rounded Rectangle">
              <a:extLst>
                <a:ext uri="{FF2B5EF4-FFF2-40B4-BE49-F238E27FC236}">
                  <a16:creationId xmlns:a16="http://schemas.microsoft.com/office/drawing/2014/main" id="{581F337A-EE16-5348-9DBD-99430F691DAC}"/>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32" name="Feedback">
              <a:extLst>
                <a:ext uri="{FF2B5EF4-FFF2-40B4-BE49-F238E27FC236}">
                  <a16:creationId xmlns:a16="http://schemas.microsoft.com/office/drawing/2014/main" id="{A34BB6C9-D1C7-BD41-8562-E3287557DE10}"/>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400" kern="0" dirty="0">
                  <a:latin typeface="Helvetica Neue Medium"/>
                  <a:ea typeface="Helvetica Neue Medium"/>
                  <a:cs typeface="Helvetica Neue Medium"/>
                </a:rPr>
                <a:t>Feedback</a:t>
              </a:r>
            </a:p>
          </p:txBody>
        </p:sp>
      </p:grpSp>
      <p:sp>
        <p:nvSpPr>
          <p:cNvPr id="33" name="Oval 32">
            <a:extLst>
              <a:ext uri="{FF2B5EF4-FFF2-40B4-BE49-F238E27FC236}">
                <a16:creationId xmlns:a16="http://schemas.microsoft.com/office/drawing/2014/main" id="{CA2B31E7-6B8F-F84B-9E5D-12CE121AEFF1}"/>
              </a:ext>
            </a:extLst>
          </p:cNvPr>
          <p:cNvSpPr/>
          <p:nvPr/>
        </p:nvSpPr>
        <p:spPr>
          <a:xfrm>
            <a:off x="3191525" y="1575716"/>
            <a:ext cx="2363719" cy="2363719"/>
          </a:xfrm>
          <a:prstGeom prst="ellipse">
            <a:avLst/>
          </a:prstGeom>
          <a:solidFill>
            <a:srgbClr val="348CE7"/>
          </a:solidFill>
          <a:ln w="12700">
            <a:miter lim="400000"/>
          </a:ln>
        </p:spPr>
        <p:txBody>
          <a:bodyPr lIns="0" tIns="0" rIns="0" bIns="0" anchor="ctr"/>
          <a:lstStyle/>
          <a:p>
            <a:pPr algn="ctr" defTabSz="412740" hangingPunct="0">
              <a:lnSpc>
                <a:spcPct val="120000"/>
              </a:lnSpc>
              <a:defRPr sz="7200" b="0">
                <a:solidFill>
                  <a:srgbClr val="FFFFFF"/>
                </a:solidFill>
                <a:latin typeface="+mn-lt"/>
                <a:ea typeface="+mn-ea"/>
                <a:cs typeface="+mn-cs"/>
                <a:sym typeface="Helvetica Neue Medium"/>
              </a:defRPr>
            </a:pPr>
            <a:endParaRPr sz="3600" kern="0">
              <a:solidFill>
                <a:srgbClr val="FFFFFF"/>
              </a:solidFill>
              <a:latin typeface="Helvetica Neue Medium"/>
              <a:ea typeface="Helvetica Neue Medium"/>
              <a:cs typeface="Helvetica Neue Medium"/>
              <a:sym typeface="Helvetica Neue Medium"/>
            </a:endParaRPr>
          </a:p>
        </p:txBody>
      </p:sp>
      <p:grpSp>
        <p:nvGrpSpPr>
          <p:cNvPr id="34" name="Rounded Rectangle 31">
            <a:extLst>
              <a:ext uri="{FF2B5EF4-FFF2-40B4-BE49-F238E27FC236}">
                <a16:creationId xmlns:a16="http://schemas.microsoft.com/office/drawing/2014/main" id="{79135D70-960F-7F44-988C-44C214A34562}"/>
              </a:ext>
            </a:extLst>
          </p:cNvPr>
          <p:cNvGrpSpPr/>
          <p:nvPr/>
        </p:nvGrpSpPr>
        <p:grpSpPr>
          <a:xfrm>
            <a:off x="2210532" y="4445535"/>
            <a:ext cx="1560243" cy="513853"/>
            <a:chOff x="0" y="0"/>
            <a:chExt cx="3120483" cy="1027705"/>
          </a:xfrm>
          <a:solidFill>
            <a:srgbClr val="348CE7"/>
          </a:solidFill>
        </p:grpSpPr>
        <p:sp>
          <p:nvSpPr>
            <p:cNvPr id="35" name="Rounded Rectangle">
              <a:extLst>
                <a:ext uri="{FF2B5EF4-FFF2-40B4-BE49-F238E27FC236}">
                  <a16:creationId xmlns:a16="http://schemas.microsoft.com/office/drawing/2014/main" id="{0D7A584F-ABA4-9446-989B-DC87C03823C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36" name="Modeling">
              <a:extLst>
                <a:ext uri="{FF2B5EF4-FFF2-40B4-BE49-F238E27FC236}">
                  <a16:creationId xmlns:a16="http://schemas.microsoft.com/office/drawing/2014/main" id="{4151DD12-4325-C941-AC25-F55C44E9AF39}"/>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Develop m</a:t>
              </a:r>
              <a:r>
                <a:rPr sz="1400" kern="0" dirty="0">
                  <a:latin typeface="Helvetica Neue Medium"/>
                  <a:ea typeface="Helvetica Neue Medium"/>
                  <a:cs typeface="Helvetica Neue Medium"/>
                </a:rPr>
                <a:t>odel</a:t>
              </a:r>
              <a:r>
                <a:rPr lang="en-US" sz="1400" kern="0" dirty="0">
                  <a:latin typeface="Helvetica Neue Medium"/>
                  <a:ea typeface="Helvetica Neue Medium"/>
                  <a:cs typeface="Helvetica Neue Medium"/>
                </a:rPr>
                <a:t>(s)</a:t>
              </a:r>
              <a:endParaRPr sz="1400" kern="0" dirty="0">
                <a:latin typeface="Helvetica Neue Medium"/>
                <a:ea typeface="Helvetica Neue Medium"/>
                <a:cs typeface="Helvetica Neue Medium"/>
              </a:endParaRPr>
            </a:p>
          </p:txBody>
        </p:sp>
      </p:grpSp>
      <p:pic>
        <p:nvPicPr>
          <p:cNvPr id="37" name="Picture 35" descr="Picture 35">
            <a:extLst>
              <a:ext uri="{FF2B5EF4-FFF2-40B4-BE49-F238E27FC236}">
                <a16:creationId xmlns:a16="http://schemas.microsoft.com/office/drawing/2014/main" id="{3F480C33-AC68-DA4B-B917-5167F419DB16}"/>
              </a:ext>
            </a:extLst>
          </p:cNvPr>
          <p:cNvPicPr>
            <a:picLocks noChangeAspect="1"/>
          </p:cNvPicPr>
          <p:nvPr/>
        </p:nvPicPr>
        <p:blipFill>
          <a:blip r:embed="rId3"/>
          <a:stretch>
            <a:fillRect/>
          </a:stretch>
        </p:blipFill>
        <p:spPr>
          <a:xfrm>
            <a:off x="3646504" y="1967500"/>
            <a:ext cx="689907" cy="674243"/>
          </a:xfrm>
          <a:prstGeom prst="rect">
            <a:avLst/>
          </a:prstGeom>
          <a:ln w="12700">
            <a:miter lim="400000"/>
          </a:ln>
        </p:spPr>
      </p:pic>
      <p:pic>
        <p:nvPicPr>
          <p:cNvPr id="38" name="Picture 36" descr="Picture 36">
            <a:extLst>
              <a:ext uri="{FF2B5EF4-FFF2-40B4-BE49-F238E27FC236}">
                <a16:creationId xmlns:a16="http://schemas.microsoft.com/office/drawing/2014/main" id="{50FDEEE7-6C05-0A49-8685-FACD99E689EB}"/>
              </a:ext>
            </a:extLst>
          </p:cNvPr>
          <p:cNvPicPr>
            <a:picLocks noChangeAspect="1"/>
          </p:cNvPicPr>
          <p:nvPr/>
        </p:nvPicPr>
        <p:blipFill>
          <a:blip r:embed="rId4"/>
          <a:stretch>
            <a:fillRect/>
          </a:stretch>
        </p:blipFill>
        <p:spPr>
          <a:xfrm>
            <a:off x="4403935" y="1965882"/>
            <a:ext cx="689908" cy="674244"/>
          </a:xfrm>
          <a:prstGeom prst="rect">
            <a:avLst/>
          </a:prstGeom>
          <a:ln w="12700">
            <a:miter lim="400000"/>
          </a:ln>
        </p:spPr>
      </p:pic>
      <p:pic>
        <p:nvPicPr>
          <p:cNvPr id="39" name="Picture 37" descr="Picture 37">
            <a:extLst>
              <a:ext uri="{FF2B5EF4-FFF2-40B4-BE49-F238E27FC236}">
                <a16:creationId xmlns:a16="http://schemas.microsoft.com/office/drawing/2014/main" id="{EA02CFF7-3178-F949-9C3A-A6DFC028481A}"/>
              </a:ext>
            </a:extLst>
          </p:cNvPr>
          <p:cNvPicPr>
            <a:picLocks noChangeAspect="1"/>
          </p:cNvPicPr>
          <p:nvPr/>
        </p:nvPicPr>
        <p:blipFill>
          <a:blip r:embed="rId5"/>
          <a:stretch>
            <a:fillRect/>
          </a:stretch>
        </p:blipFill>
        <p:spPr>
          <a:xfrm>
            <a:off x="4784276" y="2849170"/>
            <a:ext cx="689908" cy="674244"/>
          </a:xfrm>
          <a:prstGeom prst="rect">
            <a:avLst/>
          </a:prstGeom>
          <a:ln w="12700">
            <a:miter lim="400000"/>
          </a:ln>
        </p:spPr>
      </p:pic>
      <p:pic>
        <p:nvPicPr>
          <p:cNvPr id="40" name="Picture 38" descr="Picture 38">
            <a:extLst>
              <a:ext uri="{FF2B5EF4-FFF2-40B4-BE49-F238E27FC236}">
                <a16:creationId xmlns:a16="http://schemas.microsoft.com/office/drawing/2014/main" id="{72BD1BFB-6251-8744-A366-F8C557242DF9}"/>
              </a:ext>
            </a:extLst>
          </p:cNvPr>
          <p:cNvPicPr>
            <a:picLocks noChangeAspect="1"/>
          </p:cNvPicPr>
          <p:nvPr/>
        </p:nvPicPr>
        <p:blipFill>
          <a:blip r:embed="rId6"/>
          <a:stretch>
            <a:fillRect/>
          </a:stretch>
        </p:blipFill>
        <p:spPr>
          <a:xfrm>
            <a:off x="3314324" y="2849170"/>
            <a:ext cx="689908" cy="674244"/>
          </a:xfrm>
          <a:prstGeom prst="rect">
            <a:avLst/>
          </a:prstGeom>
          <a:ln w="12700">
            <a:miter lim="400000"/>
          </a:ln>
        </p:spPr>
      </p:pic>
      <p:pic>
        <p:nvPicPr>
          <p:cNvPr id="41" name="Picture 40">
            <a:extLst>
              <a:ext uri="{FF2B5EF4-FFF2-40B4-BE49-F238E27FC236}">
                <a16:creationId xmlns:a16="http://schemas.microsoft.com/office/drawing/2014/main" id="{98B37EF0-23C0-AD44-977A-54ED8B17286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flipH="1">
            <a:off x="4068252" y="2849170"/>
            <a:ext cx="694943" cy="666431"/>
          </a:xfrm>
          <a:prstGeom prst="rect">
            <a:avLst/>
          </a:prstGeom>
        </p:spPr>
      </p:pic>
      <p:cxnSp>
        <p:nvCxnSpPr>
          <p:cNvPr id="43" name="Curved Connector 42">
            <a:extLst>
              <a:ext uri="{FF2B5EF4-FFF2-40B4-BE49-F238E27FC236}">
                <a16:creationId xmlns:a16="http://schemas.microsoft.com/office/drawing/2014/main" id="{902BBF94-A166-4E4F-96D0-FAA319EEA746}"/>
              </a:ext>
            </a:extLst>
          </p:cNvPr>
          <p:cNvCxnSpPr>
            <a:cxnSpLocks/>
            <a:stCxn id="8" idx="3"/>
            <a:endCxn id="11" idx="1"/>
          </p:cNvCxnSpPr>
          <p:nvPr/>
        </p:nvCxnSpPr>
        <p:spPr>
          <a:xfrm>
            <a:off x="4067684" y="713983"/>
            <a:ext cx="858648" cy="394"/>
          </a:xfrm>
          <a:prstGeom prst="curvedConnector3">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urved Connector 44">
            <a:extLst>
              <a:ext uri="{FF2B5EF4-FFF2-40B4-BE49-F238E27FC236}">
                <a16:creationId xmlns:a16="http://schemas.microsoft.com/office/drawing/2014/main" id="{68E04D1C-DED8-4D46-87A0-32BF1A32684D}"/>
              </a:ext>
            </a:extLst>
          </p:cNvPr>
          <p:cNvCxnSpPr>
            <a:cxnSpLocks/>
            <a:stCxn id="11" idx="3"/>
            <a:endCxn id="14" idx="0"/>
          </p:cNvCxnSpPr>
          <p:nvPr/>
        </p:nvCxnSpPr>
        <p:spPr>
          <a:xfrm>
            <a:off x="6436407" y="714377"/>
            <a:ext cx="504270" cy="984381"/>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725CFD48-03E6-E748-AF10-D96FB783368B}"/>
              </a:ext>
            </a:extLst>
          </p:cNvPr>
          <p:cNvCxnSpPr>
            <a:cxnSpLocks/>
            <a:stCxn id="14" idx="2"/>
            <a:endCxn id="16" idx="0"/>
          </p:cNvCxnSpPr>
          <p:nvPr/>
        </p:nvCxnSpPr>
        <p:spPr>
          <a:xfrm rot="16200000" flipH="1">
            <a:off x="6760195" y="2335773"/>
            <a:ext cx="374818" cy="13855"/>
          </a:xfrm>
          <a:prstGeom prst="curvedConnector3">
            <a:avLst>
              <a:gd name="adj1" fmla="val 50000"/>
            </a:avLst>
          </a:prstGeom>
          <a:ln w="38100">
            <a:solidFill>
              <a:srgbClr val="348CE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EDC823FB-1D54-6542-BC6C-05A6E4F81F8F}"/>
              </a:ext>
            </a:extLst>
          </p:cNvPr>
          <p:cNvCxnSpPr>
            <a:cxnSpLocks/>
            <a:stCxn id="19" idx="2"/>
            <a:endCxn id="23" idx="3"/>
          </p:cNvCxnSpPr>
          <p:nvPr/>
        </p:nvCxnSpPr>
        <p:spPr>
          <a:xfrm rot="5400000">
            <a:off x="6249387" y="3993180"/>
            <a:ext cx="764890" cy="695568"/>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urved Connector 55">
            <a:extLst>
              <a:ext uri="{FF2B5EF4-FFF2-40B4-BE49-F238E27FC236}">
                <a16:creationId xmlns:a16="http://schemas.microsoft.com/office/drawing/2014/main" id="{46A67519-BB20-9844-AC68-70CA8EAFBA10}"/>
              </a:ext>
            </a:extLst>
          </p:cNvPr>
          <p:cNvCxnSpPr>
            <a:cxnSpLocks/>
            <a:stCxn id="22" idx="0"/>
            <a:endCxn id="17" idx="1"/>
          </p:cNvCxnSpPr>
          <p:nvPr/>
        </p:nvCxnSpPr>
        <p:spPr>
          <a:xfrm rot="5400000" flipH="1" flipV="1">
            <a:off x="5024530" y="3291519"/>
            <a:ext cx="1679445" cy="670483"/>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urved Connector 58">
            <a:extLst>
              <a:ext uri="{FF2B5EF4-FFF2-40B4-BE49-F238E27FC236}">
                <a16:creationId xmlns:a16="http://schemas.microsoft.com/office/drawing/2014/main" id="{678245CC-2D80-CE44-AB6B-8ABC2B459FA0}"/>
              </a:ext>
            </a:extLst>
          </p:cNvPr>
          <p:cNvCxnSpPr>
            <a:cxnSpLocks/>
            <a:stCxn id="16" idx="2"/>
            <a:endCxn id="19" idx="0"/>
          </p:cNvCxnSpPr>
          <p:nvPr/>
        </p:nvCxnSpPr>
        <p:spPr>
          <a:xfrm rot="16200000" flipH="1">
            <a:off x="6766723" y="3231772"/>
            <a:ext cx="400703" cy="25084"/>
          </a:xfrm>
          <a:prstGeom prst="curvedConnector3">
            <a:avLst>
              <a:gd name="adj1" fmla="val 50000"/>
            </a:avLst>
          </a:prstGeom>
          <a:ln w="38100">
            <a:solidFill>
              <a:srgbClr val="348CE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Curved Connector 61">
            <a:extLst>
              <a:ext uri="{FF2B5EF4-FFF2-40B4-BE49-F238E27FC236}">
                <a16:creationId xmlns:a16="http://schemas.microsoft.com/office/drawing/2014/main" id="{1C238691-E20E-3F4B-B516-DC8F2197017D}"/>
              </a:ext>
            </a:extLst>
          </p:cNvPr>
          <p:cNvCxnSpPr>
            <a:cxnSpLocks/>
            <a:stCxn id="22" idx="1"/>
            <a:endCxn id="36" idx="3"/>
          </p:cNvCxnSpPr>
          <p:nvPr/>
        </p:nvCxnSpPr>
        <p:spPr>
          <a:xfrm rot="10800000">
            <a:off x="3745691" y="4702461"/>
            <a:ext cx="1003198" cy="20948"/>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8291640D-4B31-2B4D-81D6-1D24A4908BD7}"/>
              </a:ext>
            </a:extLst>
          </p:cNvPr>
          <p:cNvCxnSpPr>
            <a:cxnSpLocks/>
            <a:stCxn id="36" idx="1"/>
            <a:endCxn id="25" idx="2"/>
          </p:cNvCxnSpPr>
          <p:nvPr/>
        </p:nvCxnSpPr>
        <p:spPr>
          <a:xfrm rot="10800000">
            <a:off x="1744240" y="3941027"/>
            <a:ext cx="491376" cy="761435"/>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urved Connector 67">
            <a:extLst>
              <a:ext uri="{FF2B5EF4-FFF2-40B4-BE49-F238E27FC236}">
                <a16:creationId xmlns:a16="http://schemas.microsoft.com/office/drawing/2014/main" id="{C9B099F3-93A7-C94B-A679-059ED07D92F1}"/>
              </a:ext>
            </a:extLst>
          </p:cNvPr>
          <p:cNvCxnSpPr>
            <a:cxnSpLocks/>
            <a:stCxn id="25" idx="0"/>
            <a:endCxn id="28" idx="2"/>
          </p:cNvCxnSpPr>
          <p:nvPr/>
        </p:nvCxnSpPr>
        <p:spPr>
          <a:xfrm rot="5400000" flipH="1" flipV="1">
            <a:off x="1548043" y="3230976"/>
            <a:ext cx="392395" cy="12700"/>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urved Connector 70">
            <a:extLst>
              <a:ext uri="{FF2B5EF4-FFF2-40B4-BE49-F238E27FC236}">
                <a16:creationId xmlns:a16="http://schemas.microsoft.com/office/drawing/2014/main" id="{FD4AAA53-485E-3147-8AED-290D408757F5}"/>
              </a:ext>
            </a:extLst>
          </p:cNvPr>
          <p:cNvCxnSpPr>
            <a:cxnSpLocks/>
            <a:stCxn id="28" idx="0"/>
            <a:endCxn id="31" idx="2"/>
          </p:cNvCxnSpPr>
          <p:nvPr/>
        </p:nvCxnSpPr>
        <p:spPr>
          <a:xfrm rot="5400000" flipH="1" flipV="1">
            <a:off x="1513406" y="2290091"/>
            <a:ext cx="461668" cy="12700"/>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B8CF4F96-7722-B04B-8B93-B3F31FF78EFA}"/>
              </a:ext>
            </a:extLst>
          </p:cNvPr>
          <p:cNvCxnSpPr>
            <a:cxnSpLocks/>
            <a:stCxn id="31" idx="0"/>
            <a:endCxn id="13" idx="0"/>
          </p:cNvCxnSpPr>
          <p:nvPr/>
        </p:nvCxnSpPr>
        <p:spPr>
          <a:xfrm rot="16200000" flipH="1">
            <a:off x="4280111" y="-990467"/>
            <a:ext cx="124694" cy="5196437"/>
          </a:xfrm>
          <a:prstGeom prst="curvedConnector3">
            <a:avLst>
              <a:gd name="adj1" fmla="val -33888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urved Connector 50">
            <a:extLst>
              <a:ext uri="{FF2B5EF4-FFF2-40B4-BE49-F238E27FC236}">
                <a16:creationId xmlns:a16="http://schemas.microsoft.com/office/drawing/2014/main" id="{F53F92D1-4E2D-224D-AC52-24CDB2D57270}"/>
              </a:ext>
            </a:extLst>
          </p:cNvPr>
          <p:cNvCxnSpPr>
            <a:cxnSpLocks/>
            <a:stCxn id="28" idx="3"/>
            <a:endCxn id="17" idx="1"/>
          </p:cNvCxnSpPr>
          <p:nvPr/>
        </p:nvCxnSpPr>
        <p:spPr>
          <a:xfrm>
            <a:off x="2524361" y="2777852"/>
            <a:ext cx="3675133" cy="9185"/>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7575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EA29EC-8CDE-C540-83A3-531ABA8D802C}"/>
              </a:ext>
            </a:extLst>
          </p:cNvPr>
          <p:cNvSpPr/>
          <p:nvPr/>
        </p:nvSpPr>
        <p:spPr>
          <a:xfrm>
            <a:off x="1665565"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Discover</a:t>
            </a:r>
          </a:p>
        </p:txBody>
      </p:sp>
      <p:sp>
        <p:nvSpPr>
          <p:cNvPr id="7" name="Rectangle 6">
            <a:extLst>
              <a:ext uri="{FF2B5EF4-FFF2-40B4-BE49-F238E27FC236}">
                <a16:creationId xmlns:a16="http://schemas.microsoft.com/office/drawing/2014/main" id="{EB33649D-0604-9942-819F-8CF1E84CB10E}"/>
              </a:ext>
            </a:extLst>
          </p:cNvPr>
          <p:cNvSpPr/>
          <p:nvPr/>
        </p:nvSpPr>
        <p:spPr>
          <a:xfrm>
            <a:off x="2500453"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Think</a:t>
            </a:r>
          </a:p>
        </p:txBody>
      </p:sp>
      <p:sp>
        <p:nvSpPr>
          <p:cNvPr id="8" name="Rectangle 7">
            <a:extLst>
              <a:ext uri="{FF2B5EF4-FFF2-40B4-BE49-F238E27FC236}">
                <a16:creationId xmlns:a16="http://schemas.microsoft.com/office/drawing/2014/main" id="{430CA9A6-B0E9-E340-969E-D56E44BFC067}"/>
              </a:ext>
            </a:extLst>
          </p:cNvPr>
          <p:cNvSpPr/>
          <p:nvPr/>
        </p:nvSpPr>
        <p:spPr>
          <a:xfrm>
            <a:off x="3335341"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a:t>
            </a:r>
          </a:p>
        </p:txBody>
      </p:sp>
      <p:sp>
        <p:nvSpPr>
          <p:cNvPr id="9" name="Rectangle 8">
            <a:extLst>
              <a:ext uri="{FF2B5EF4-FFF2-40B4-BE49-F238E27FC236}">
                <a16:creationId xmlns:a16="http://schemas.microsoft.com/office/drawing/2014/main" id="{5F3B56E6-0099-FF40-ACE5-C8440A1443F4}"/>
              </a:ext>
            </a:extLst>
          </p:cNvPr>
          <p:cNvSpPr/>
          <p:nvPr/>
        </p:nvSpPr>
        <p:spPr>
          <a:xfrm>
            <a:off x="4170229"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a:t>
            </a:r>
          </a:p>
        </p:txBody>
      </p:sp>
      <p:sp>
        <p:nvSpPr>
          <p:cNvPr id="10" name="Rectangle 9">
            <a:extLst>
              <a:ext uri="{FF2B5EF4-FFF2-40B4-BE49-F238E27FC236}">
                <a16:creationId xmlns:a16="http://schemas.microsoft.com/office/drawing/2014/main" id="{F92011BB-BDCC-A448-9BEA-66890C613A3C}"/>
              </a:ext>
            </a:extLst>
          </p:cNvPr>
          <p:cNvSpPr/>
          <p:nvPr/>
        </p:nvSpPr>
        <p:spPr>
          <a:xfrm>
            <a:off x="5005117" y="1284598"/>
            <a:ext cx="1142997"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 + Learn</a:t>
            </a:r>
          </a:p>
        </p:txBody>
      </p:sp>
      <p:sp>
        <p:nvSpPr>
          <p:cNvPr id="11" name="Rectangle 10">
            <a:extLst>
              <a:ext uri="{FF2B5EF4-FFF2-40B4-BE49-F238E27FC236}">
                <a16:creationId xmlns:a16="http://schemas.microsoft.com/office/drawing/2014/main" id="{FFEE111B-C4D2-794D-A41E-BCF97A1CBAD8}"/>
              </a:ext>
            </a:extLst>
          </p:cNvPr>
          <p:cNvSpPr/>
          <p:nvPr/>
        </p:nvSpPr>
        <p:spPr>
          <a:xfrm>
            <a:off x="5005116" y="883856"/>
            <a:ext cx="3535911"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Operate</a:t>
            </a:r>
          </a:p>
        </p:txBody>
      </p:sp>
      <p:sp>
        <p:nvSpPr>
          <p:cNvPr id="14" name="Rectangle 13">
            <a:extLst>
              <a:ext uri="{FF2B5EF4-FFF2-40B4-BE49-F238E27FC236}">
                <a16:creationId xmlns:a16="http://schemas.microsoft.com/office/drawing/2014/main" id="{630D24C0-6D6E-C84C-80F1-8EA455A5B416}"/>
              </a:ext>
            </a:extLst>
          </p:cNvPr>
          <p:cNvSpPr/>
          <p:nvPr/>
        </p:nvSpPr>
        <p:spPr>
          <a:xfrm>
            <a:off x="6192840" y="1287910"/>
            <a:ext cx="1142997"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 + Learn</a:t>
            </a:r>
          </a:p>
        </p:txBody>
      </p:sp>
      <p:sp>
        <p:nvSpPr>
          <p:cNvPr id="15" name="Rectangle 14">
            <a:extLst>
              <a:ext uri="{FF2B5EF4-FFF2-40B4-BE49-F238E27FC236}">
                <a16:creationId xmlns:a16="http://schemas.microsoft.com/office/drawing/2014/main" id="{39CDDEE0-F552-6744-9365-EC47D46350C9}"/>
              </a:ext>
            </a:extLst>
          </p:cNvPr>
          <p:cNvSpPr/>
          <p:nvPr/>
        </p:nvSpPr>
        <p:spPr>
          <a:xfrm>
            <a:off x="2504662" y="2679949"/>
            <a:ext cx="715618" cy="480877"/>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Collect</a:t>
            </a:r>
          </a:p>
        </p:txBody>
      </p:sp>
      <p:sp>
        <p:nvSpPr>
          <p:cNvPr id="16" name="Rectangle 15">
            <a:extLst>
              <a:ext uri="{FF2B5EF4-FFF2-40B4-BE49-F238E27FC236}">
                <a16:creationId xmlns:a16="http://schemas.microsoft.com/office/drawing/2014/main" id="{DD4391B5-A375-6140-BA25-F96D67CCE927}"/>
              </a:ext>
            </a:extLst>
          </p:cNvPr>
          <p:cNvSpPr/>
          <p:nvPr/>
        </p:nvSpPr>
        <p:spPr>
          <a:xfrm>
            <a:off x="419251" y="3598716"/>
            <a:ext cx="717826" cy="347870"/>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Strategy</a:t>
            </a:r>
          </a:p>
        </p:txBody>
      </p:sp>
      <p:sp>
        <p:nvSpPr>
          <p:cNvPr id="20" name="Rectangle 19">
            <a:extLst>
              <a:ext uri="{FF2B5EF4-FFF2-40B4-BE49-F238E27FC236}">
                <a16:creationId xmlns:a16="http://schemas.microsoft.com/office/drawing/2014/main" id="{9404163B-E13B-734E-BDA9-8EBD10678265}"/>
              </a:ext>
            </a:extLst>
          </p:cNvPr>
          <p:cNvSpPr/>
          <p:nvPr/>
        </p:nvSpPr>
        <p:spPr>
          <a:xfrm rot="16200000">
            <a:off x="52437" y="1181014"/>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3EFD9D69-1E19-8B48-A1D4-0CE9E7C57EA1}"/>
              </a:ext>
            </a:extLst>
          </p:cNvPr>
          <p:cNvSpPr/>
          <p:nvPr/>
        </p:nvSpPr>
        <p:spPr>
          <a:xfrm rot="16200000">
            <a:off x="52438" y="2319287"/>
            <a:ext cx="1191628" cy="660400"/>
          </a:xfrm>
          <a:prstGeom prst="rect">
            <a:avLst/>
          </a:prstGeom>
          <a:noFill/>
        </p:spPr>
        <p:txBody>
          <a:bodyPr wrap="none" lIns="91440" tIns="45720" rIns="91440" bIns="45720">
            <a:prstTxWarp prst="textArchUp">
              <a:avLst/>
            </a:prstTxWarp>
            <a:spAutoFit/>
          </a:bodyPr>
          <a:lstStyle/>
          <a:p>
            <a:pPr algn="ctr"/>
            <a:r>
              <a:rPr lang="en-US" sz="1200" u="sng" dirty="0"/>
              <a:t>AI-Analytics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a:extLst>
              <a:ext uri="{FF2B5EF4-FFF2-40B4-BE49-F238E27FC236}">
                <a16:creationId xmlns:a16="http://schemas.microsoft.com/office/drawing/2014/main" id="{04F052B5-7574-C843-B3CE-000EC40A87B6}"/>
              </a:ext>
            </a:extLst>
          </p:cNvPr>
          <p:cNvSpPr/>
          <p:nvPr/>
        </p:nvSpPr>
        <p:spPr>
          <a:xfrm rot="16200000">
            <a:off x="52438" y="3540686"/>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ADED33C1-D2E5-CE41-905E-01C228D869DE}"/>
              </a:ext>
            </a:extLst>
          </p:cNvPr>
          <p:cNvSpPr/>
          <p:nvPr/>
        </p:nvSpPr>
        <p:spPr>
          <a:xfrm>
            <a:off x="1174626" y="3598716"/>
            <a:ext cx="914400" cy="347870"/>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Architecture</a:t>
            </a:r>
          </a:p>
        </p:txBody>
      </p:sp>
      <p:sp>
        <p:nvSpPr>
          <p:cNvPr id="25" name="Rectangle 24">
            <a:extLst>
              <a:ext uri="{FF2B5EF4-FFF2-40B4-BE49-F238E27FC236}">
                <a16:creationId xmlns:a16="http://schemas.microsoft.com/office/drawing/2014/main" id="{DDC52166-F7D0-F646-833F-11931D4D3EEB}"/>
              </a:ext>
            </a:extLst>
          </p:cNvPr>
          <p:cNvSpPr/>
          <p:nvPr/>
        </p:nvSpPr>
        <p:spPr>
          <a:xfrm>
            <a:off x="2132098" y="3608655"/>
            <a:ext cx="914400" cy="337931"/>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Topology</a:t>
            </a:r>
          </a:p>
        </p:txBody>
      </p:sp>
      <p:sp>
        <p:nvSpPr>
          <p:cNvPr id="26" name="Rectangle 25">
            <a:extLst>
              <a:ext uri="{FF2B5EF4-FFF2-40B4-BE49-F238E27FC236}">
                <a16:creationId xmlns:a16="http://schemas.microsoft.com/office/drawing/2014/main" id="{F00CF471-2AE9-0842-9F34-E52C24214573}"/>
              </a:ext>
            </a:extLst>
          </p:cNvPr>
          <p:cNvSpPr/>
          <p:nvPr/>
        </p:nvSpPr>
        <p:spPr>
          <a:xfrm>
            <a:off x="5130241" y="2679950"/>
            <a:ext cx="770838" cy="480874"/>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Develop models</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90D90790-02F2-8749-8E26-147B2B704B9D}"/>
              </a:ext>
            </a:extLst>
          </p:cNvPr>
          <p:cNvSpPr/>
          <p:nvPr/>
        </p:nvSpPr>
        <p:spPr>
          <a:xfrm>
            <a:off x="3899500" y="4010862"/>
            <a:ext cx="762057"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Define Schema</a:t>
            </a:r>
          </a:p>
        </p:txBody>
      </p:sp>
      <p:sp>
        <p:nvSpPr>
          <p:cNvPr id="28" name="Rectangle 27">
            <a:extLst>
              <a:ext uri="{FF2B5EF4-FFF2-40B4-BE49-F238E27FC236}">
                <a16:creationId xmlns:a16="http://schemas.microsoft.com/office/drawing/2014/main" id="{A87422FA-8FC8-4A4E-9B88-F796B40954D7}"/>
              </a:ext>
            </a:extLst>
          </p:cNvPr>
          <p:cNvSpPr/>
          <p:nvPr/>
        </p:nvSpPr>
        <p:spPr>
          <a:xfrm>
            <a:off x="454440" y="846587"/>
            <a:ext cx="2057400"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Infrastructure Architecture</a:t>
            </a:r>
          </a:p>
        </p:txBody>
      </p:sp>
      <p:sp>
        <p:nvSpPr>
          <p:cNvPr id="30" name="Rectangle 29">
            <a:extLst>
              <a:ext uri="{FF2B5EF4-FFF2-40B4-BE49-F238E27FC236}">
                <a16:creationId xmlns:a16="http://schemas.microsoft.com/office/drawing/2014/main" id="{BA8970BC-82C4-5042-A23A-609520EC2B7A}"/>
              </a:ext>
            </a:extLst>
          </p:cNvPr>
          <p:cNvSpPr/>
          <p:nvPr/>
        </p:nvSpPr>
        <p:spPr>
          <a:xfrm>
            <a:off x="1089440" y="2282899"/>
            <a:ext cx="2057400" cy="347870"/>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ML architecture</a:t>
            </a:r>
          </a:p>
        </p:txBody>
      </p:sp>
      <p:sp>
        <p:nvSpPr>
          <p:cNvPr id="32" name="Rectangle 31">
            <a:extLst>
              <a:ext uri="{FF2B5EF4-FFF2-40B4-BE49-F238E27FC236}">
                <a16:creationId xmlns:a16="http://schemas.microsoft.com/office/drawing/2014/main" id="{D16A936E-8CE8-5842-BF3A-8593E46056E6}"/>
              </a:ext>
            </a:extLst>
          </p:cNvPr>
          <p:cNvSpPr/>
          <p:nvPr/>
        </p:nvSpPr>
        <p:spPr>
          <a:xfrm>
            <a:off x="3279914" y="2679950"/>
            <a:ext cx="914400" cy="480876"/>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Understand</a:t>
            </a:r>
          </a:p>
        </p:txBody>
      </p:sp>
      <p:sp>
        <p:nvSpPr>
          <p:cNvPr id="33" name="Rectangle 32">
            <a:extLst>
              <a:ext uri="{FF2B5EF4-FFF2-40B4-BE49-F238E27FC236}">
                <a16:creationId xmlns:a16="http://schemas.microsoft.com/office/drawing/2014/main" id="{B9DE4FBD-9814-E440-8B08-11C084AE727D}"/>
              </a:ext>
            </a:extLst>
          </p:cNvPr>
          <p:cNvSpPr/>
          <p:nvPr/>
        </p:nvSpPr>
        <p:spPr>
          <a:xfrm>
            <a:off x="4258361" y="2679949"/>
            <a:ext cx="770838" cy="480875"/>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Prepare</a:t>
            </a:r>
          </a:p>
        </p:txBody>
      </p:sp>
      <p:sp>
        <p:nvSpPr>
          <p:cNvPr id="34" name="Rectangle 33">
            <a:extLst>
              <a:ext uri="{FF2B5EF4-FFF2-40B4-BE49-F238E27FC236}">
                <a16:creationId xmlns:a16="http://schemas.microsoft.com/office/drawing/2014/main" id="{AD7D6F53-41FD-944F-AB6D-2A5AC262208B}"/>
              </a:ext>
            </a:extLst>
          </p:cNvPr>
          <p:cNvSpPr/>
          <p:nvPr/>
        </p:nvSpPr>
        <p:spPr>
          <a:xfrm>
            <a:off x="6532070" y="2254407"/>
            <a:ext cx="2017645" cy="347870"/>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Operate - Feedback</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5" name="Rectangle 34">
            <a:extLst>
              <a:ext uri="{FF2B5EF4-FFF2-40B4-BE49-F238E27FC236}">
                <a16:creationId xmlns:a16="http://schemas.microsoft.com/office/drawing/2014/main" id="{744AB4AF-91F3-FC49-9FD5-D41E85E52FFC}"/>
              </a:ext>
            </a:extLst>
          </p:cNvPr>
          <p:cNvSpPr/>
          <p:nvPr/>
        </p:nvSpPr>
        <p:spPr>
          <a:xfrm>
            <a:off x="6843642" y="2680509"/>
            <a:ext cx="914400" cy="534759"/>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Collect</a:t>
            </a:r>
          </a:p>
          <a:p>
            <a:pPr marL="0" marR="0" indent="0" algn="ctr" defTabSz="685800" rtl="0" eaLnBrk="1" fontAlgn="auto" latinLnBrk="0" hangingPunct="1">
              <a:lnSpc>
                <a:spcPct val="100000"/>
              </a:lnSpc>
              <a:spcBef>
                <a:spcPts val="0"/>
              </a:spcBef>
              <a:spcAft>
                <a:spcPts val="0"/>
              </a:spcAft>
              <a:buClrTx/>
              <a:buSzTx/>
              <a:buFontTx/>
              <a:buNone/>
              <a:tabLst/>
            </a:pPr>
            <a:r>
              <a:rPr lang="en-US" sz="900" dirty="0">
                <a:solidFill>
                  <a:schemeClr val="tx1"/>
                </a:solidFill>
                <a:latin typeface="Arial"/>
              </a:rPr>
              <a:t>Prepare</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Understand</a:t>
            </a:r>
          </a:p>
        </p:txBody>
      </p:sp>
      <p:sp>
        <p:nvSpPr>
          <p:cNvPr id="36" name="Rectangle 35">
            <a:extLst>
              <a:ext uri="{FF2B5EF4-FFF2-40B4-BE49-F238E27FC236}">
                <a16:creationId xmlns:a16="http://schemas.microsoft.com/office/drawing/2014/main" id="{2B171ACE-8240-C943-84DB-6776896D6707}"/>
              </a:ext>
            </a:extLst>
          </p:cNvPr>
          <p:cNvSpPr/>
          <p:nvPr/>
        </p:nvSpPr>
        <p:spPr>
          <a:xfrm>
            <a:off x="5959058" y="2685782"/>
            <a:ext cx="839305" cy="496241"/>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Evaluate</a:t>
            </a:r>
          </a:p>
        </p:txBody>
      </p:sp>
      <p:sp>
        <p:nvSpPr>
          <p:cNvPr id="37" name="Rectangle 36">
            <a:extLst>
              <a:ext uri="{FF2B5EF4-FFF2-40B4-BE49-F238E27FC236}">
                <a16:creationId xmlns:a16="http://schemas.microsoft.com/office/drawing/2014/main" id="{FA480CB8-CF20-2046-B3CE-C4EF8862CC3D}"/>
              </a:ext>
            </a:extLst>
          </p:cNvPr>
          <p:cNvSpPr/>
          <p:nvPr/>
        </p:nvSpPr>
        <p:spPr>
          <a:xfrm>
            <a:off x="7800555" y="2679949"/>
            <a:ext cx="770838" cy="534759"/>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900" dirty="0">
                <a:solidFill>
                  <a:schemeClr val="tx1"/>
                </a:solidFill>
                <a:latin typeface="Arial"/>
              </a:rPr>
              <a:t>Tune</a:t>
            </a:r>
          </a:p>
          <a:p>
            <a:pPr marL="0" marR="0" indent="0" algn="ctr" defTabSz="685800" rtl="0" eaLnBrk="1" fontAlgn="auto" latinLnBrk="0" hangingPunct="1">
              <a:lnSpc>
                <a:spcPct val="100000"/>
              </a:lnSpc>
              <a:spcBef>
                <a:spcPts val="0"/>
              </a:spcBef>
              <a:spcAft>
                <a:spcPts val="0"/>
              </a:spcAft>
              <a:buClrTx/>
              <a:buSzTx/>
              <a:buFontTx/>
              <a:buNone/>
              <a:tabLst/>
            </a:pPr>
            <a:r>
              <a:rPr lang="en-US" sz="900" dirty="0">
                <a:solidFill>
                  <a:schemeClr val="tx1"/>
                </a:solidFill>
                <a:latin typeface="Arial"/>
              </a:rPr>
              <a:t>Evaluate models</a:t>
            </a:r>
            <a:endParaRPr kumimoji="0" lang="en-US" sz="900" b="0" i="0" u="none" strike="noStrike" kern="1200" cap="none" spc="0" normalizeH="0" baseline="0" noProof="0" dirty="0">
              <a:ln>
                <a:noFill/>
              </a:ln>
              <a:solidFill>
                <a:schemeClr val="tx1"/>
              </a:solidFill>
              <a:effectLst/>
              <a:uLnTx/>
              <a:uFillTx/>
              <a:latin typeface="Arial"/>
              <a:ea typeface="+mn-ea"/>
              <a:cs typeface="+mn-cs"/>
            </a:endParaRPr>
          </a:p>
        </p:txBody>
      </p:sp>
      <p:sp>
        <p:nvSpPr>
          <p:cNvPr id="38" name="Rectangle 37">
            <a:extLst>
              <a:ext uri="{FF2B5EF4-FFF2-40B4-BE49-F238E27FC236}">
                <a16:creationId xmlns:a16="http://schemas.microsoft.com/office/drawing/2014/main" id="{41B98853-449D-D445-A168-103084D10FF8}"/>
              </a:ext>
            </a:extLst>
          </p:cNvPr>
          <p:cNvSpPr/>
          <p:nvPr/>
        </p:nvSpPr>
        <p:spPr>
          <a:xfrm>
            <a:off x="3106136" y="3598838"/>
            <a:ext cx="914400" cy="333893"/>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Recovery</a:t>
            </a:r>
          </a:p>
        </p:txBody>
      </p:sp>
      <p:sp>
        <p:nvSpPr>
          <p:cNvPr id="39" name="Rectangle 38">
            <a:extLst>
              <a:ext uri="{FF2B5EF4-FFF2-40B4-BE49-F238E27FC236}">
                <a16:creationId xmlns:a16="http://schemas.microsoft.com/office/drawing/2014/main" id="{A2B107F0-E04A-0543-9406-8C122D4C97E9}"/>
              </a:ext>
            </a:extLst>
          </p:cNvPr>
          <p:cNvSpPr/>
          <p:nvPr/>
        </p:nvSpPr>
        <p:spPr>
          <a:xfrm>
            <a:off x="4074609" y="3608655"/>
            <a:ext cx="914400" cy="333893"/>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Security</a:t>
            </a:r>
          </a:p>
        </p:txBody>
      </p:sp>
      <p:sp>
        <p:nvSpPr>
          <p:cNvPr id="41" name="Rectangle 40">
            <a:extLst>
              <a:ext uri="{FF2B5EF4-FFF2-40B4-BE49-F238E27FC236}">
                <a16:creationId xmlns:a16="http://schemas.microsoft.com/office/drawing/2014/main" id="{AEC99490-96B0-7D4F-9ED2-87DC812FF9C6}"/>
              </a:ext>
            </a:extLst>
          </p:cNvPr>
          <p:cNvSpPr/>
          <p:nvPr/>
        </p:nvSpPr>
        <p:spPr>
          <a:xfrm>
            <a:off x="5546034" y="2289045"/>
            <a:ext cx="770838" cy="347870"/>
          </a:xfrm>
          <a:prstGeom prst="rect">
            <a:avLst/>
          </a:prstGeom>
          <a:solidFill>
            <a:srgbClr val="348CE7">
              <a:alpha val="36078"/>
            </a:srgbClr>
          </a:solidFill>
          <a:ln w="47625">
            <a:solidFill>
              <a:srgbClr val="FF0000">
                <a:alpha val="3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Define model API</a:t>
            </a:r>
          </a:p>
        </p:txBody>
      </p:sp>
      <p:sp>
        <p:nvSpPr>
          <p:cNvPr id="44" name="Rectangle 43">
            <a:extLst>
              <a:ext uri="{FF2B5EF4-FFF2-40B4-BE49-F238E27FC236}">
                <a16:creationId xmlns:a16="http://schemas.microsoft.com/office/drawing/2014/main" id="{D01971BE-5463-5448-8134-05360041414A}"/>
              </a:ext>
            </a:extLst>
          </p:cNvPr>
          <p:cNvSpPr/>
          <p:nvPr/>
        </p:nvSpPr>
        <p:spPr>
          <a:xfrm>
            <a:off x="2740032" y="4010862"/>
            <a:ext cx="1097198" cy="455838"/>
          </a:xfrm>
          <a:prstGeom prst="rect">
            <a:avLst/>
          </a:prstGeom>
          <a:solidFill>
            <a:srgbClr val="44D035">
              <a:alpha val="59000"/>
            </a:srgbClr>
          </a:solidFill>
          <a:ln w="47625">
            <a:solidFill>
              <a:srgbClr val="FF0000">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Build Data access integration</a:t>
            </a:r>
          </a:p>
        </p:txBody>
      </p:sp>
      <p:sp>
        <p:nvSpPr>
          <p:cNvPr id="45" name="Rectangle 44">
            <a:extLst>
              <a:ext uri="{FF2B5EF4-FFF2-40B4-BE49-F238E27FC236}">
                <a16:creationId xmlns:a16="http://schemas.microsoft.com/office/drawing/2014/main" id="{9FB69A09-54AC-0343-A427-35E7B1B4CC3C}"/>
              </a:ext>
            </a:extLst>
          </p:cNvPr>
          <p:cNvSpPr/>
          <p:nvPr/>
        </p:nvSpPr>
        <p:spPr>
          <a:xfrm>
            <a:off x="1587416" y="4015998"/>
            <a:ext cx="1097198" cy="450702"/>
          </a:xfrm>
          <a:prstGeom prst="rect">
            <a:avLst/>
          </a:prstGeom>
          <a:solidFill>
            <a:srgbClr val="44D035">
              <a:alpha val="60000"/>
            </a:srgbClr>
          </a:solidFill>
          <a:ln w="4445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Build Data store integration</a:t>
            </a:r>
          </a:p>
        </p:txBody>
      </p:sp>
      <p:sp>
        <p:nvSpPr>
          <p:cNvPr id="46" name="Rectangle 45">
            <a:extLst>
              <a:ext uri="{FF2B5EF4-FFF2-40B4-BE49-F238E27FC236}">
                <a16:creationId xmlns:a16="http://schemas.microsoft.com/office/drawing/2014/main" id="{BF228B41-CFE3-794D-9DA0-E3A25F3777A6}"/>
              </a:ext>
            </a:extLst>
          </p:cNvPr>
          <p:cNvSpPr/>
          <p:nvPr/>
        </p:nvSpPr>
        <p:spPr>
          <a:xfrm>
            <a:off x="7398030" y="1293545"/>
            <a:ext cx="1142997"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 + Learn</a:t>
            </a:r>
          </a:p>
        </p:txBody>
      </p:sp>
      <p:sp>
        <p:nvSpPr>
          <p:cNvPr id="3" name="Triangle 2">
            <a:extLst>
              <a:ext uri="{FF2B5EF4-FFF2-40B4-BE49-F238E27FC236}">
                <a16:creationId xmlns:a16="http://schemas.microsoft.com/office/drawing/2014/main" id="{BA28D6DE-21F5-ED4E-8B5B-0F4FE5823895}"/>
              </a:ext>
            </a:extLst>
          </p:cNvPr>
          <p:cNvSpPr/>
          <p:nvPr/>
        </p:nvSpPr>
        <p:spPr>
          <a:xfrm rot="5400000">
            <a:off x="8533427" y="953657"/>
            <a:ext cx="363640" cy="247918"/>
          </a:xfrm>
          <a:prstGeom prst="triangl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7" name="Triangle 46">
            <a:extLst>
              <a:ext uri="{FF2B5EF4-FFF2-40B4-BE49-F238E27FC236}">
                <a16:creationId xmlns:a16="http://schemas.microsoft.com/office/drawing/2014/main" id="{E8D16DC4-3D56-334D-9084-B457DEFA585A}"/>
              </a:ext>
            </a:extLst>
          </p:cNvPr>
          <p:cNvSpPr/>
          <p:nvPr/>
        </p:nvSpPr>
        <p:spPr>
          <a:xfrm rot="5400000">
            <a:off x="8547281" y="1341585"/>
            <a:ext cx="363640" cy="247918"/>
          </a:xfrm>
          <a:prstGeom prst="triangl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ectangle 47">
            <a:extLst>
              <a:ext uri="{FF2B5EF4-FFF2-40B4-BE49-F238E27FC236}">
                <a16:creationId xmlns:a16="http://schemas.microsoft.com/office/drawing/2014/main" id="{868B5993-9ADF-2940-925B-0CE0D8B63807}"/>
              </a:ext>
            </a:extLst>
          </p:cNvPr>
          <p:cNvSpPr/>
          <p:nvPr/>
        </p:nvSpPr>
        <p:spPr>
          <a:xfrm>
            <a:off x="6612134" y="4010862"/>
            <a:ext cx="914400"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Tune API, Schema, Integration</a:t>
            </a:r>
          </a:p>
        </p:txBody>
      </p:sp>
      <p:sp>
        <p:nvSpPr>
          <p:cNvPr id="50" name="Triangle 49">
            <a:extLst>
              <a:ext uri="{FF2B5EF4-FFF2-40B4-BE49-F238E27FC236}">
                <a16:creationId xmlns:a16="http://schemas.microsoft.com/office/drawing/2014/main" id="{509576A0-8E91-3A4C-991C-23D763094BD2}"/>
              </a:ext>
            </a:extLst>
          </p:cNvPr>
          <p:cNvSpPr/>
          <p:nvPr/>
        </p:nvSpPr>
        <p:spPr>
          <a:xfrm rot="5400000">
            <a:off x="8561131" y="2297551"/>
            <a:ext cx="363640" cy="247918"/>
          </a:xfrm>
          <a:prstGeom prst="triangl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1" name="Triangle 50">
            <a:extLst>
              <a:ext uri="{FF2B5EF4-FFF2-40B4-BE49-F238E27FC236}">
                <a16:creationId xmlns:a16="http://schemas.microsoft.com/office/drawing/2014/main" id="{01D48572-D79E-D84B-A904-37C7269FDDA2}"/>
              </a:ext>
            </a:extLst>
          </p:cNvPr>
          <p:cNvSpPr/>
          <p:nvPr/>
        </p:nvSpPr>
        <p:spPr>
          <a:xfrm rot="5400000">
            <a:off x="8574992" y="2823369"/>
            <a:ext cx="363640" cy="247918"/>
          </a:xfrm>
          <a:prstGeom prst="triangl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2" name="Rectangle 51">
            <a:extLst>
              <a:ext uri="{FF2B5EF4-FFF2-40B4-BE49-F238E27FC236}">
                <a16:creationId xmlns:a16="http://schemas.microsoft.com/office/drawing/2014/main" id="{D32944E9-2993-1F4D-A0BB-33B72985D098}"/>
              </a:ext>
            </a:extLst>
          </p:cNvPr>
          <p:cNvSpPr/>
          <p:nvPr/>
        </p:nvSpPr>
        <p:spPr>
          <a:xfrm>
            <a:off x="6554701" y="3608655"/>
            <a:ext cx="1986325" cy="333893"/>
          </a:xfrm>
          <a:prstGeom prst="rect">
            <a:avLst/>
          </a:prstGeom>
          <a:solidFill>
            <a:srgbClr val="92D050">
              <a:alpha val="41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Operate</a:t>
            </a:r>
          </a:p>
        </p:txBody>
      </p:sp>
      <p:sp>
        <p:nvSpPr>
          <p:cNvPr id="54" name="Triangle 53">
            <a:extLst>
              <a:ext uri="{FF2B5EF4-FFF2-40B4-BE49-F238E27FC236}">
                <a16:creationId xmlns:a16="http://schemas.microsoft.com/office/drawing/2014/main" id="{BC02F629-4163-014A-ACA8-AFE0F56CA7D6}"/>
              </a:ext>
            </a:extLst>
          </p:cNvPr>
          <p:cNvSpPr/>
          <p:nvPr/>
        </p:nvSpPr>
        <p:spPr>
          <a:xfrm rot="5400000">
            <a:off x="8533427" y="3656577"/>
            <a:ext cx="363640" cy="247918"/>
          </a:xfrm>
          <a:prstGeom prst="triangle">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5" name="Triangle 54">
            <a:extLst>
              <a:ext uri="{FF2B5EF4-FFF2-40B4-BE49-F238E27FC236}">
                <a16:creationId xmlns:a16="http://schemas.microsoft.com/office/drawing/2014/main" id="{1D6FB8D9-07A5-244D-94EC-54CACDA1089D}"/>
              </a:ext>
            </a:extLst>
          </p:cNvPr>
          <p:cNvSpPr/>
          <p:nvPr/>
        </p:nvSpPr>
        <p:spPr>
          <a:xfrm rot="5400000">
            <a:off x="8536888" y="4099928"/>
            <a:ext cx="363640" cy="247918"/>
          </a:xfrm>
          <a:prstGeom prst="triangle">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BCEE0FEE-079F-554A-9F0A-ED0D4C773D72}"/>
              </a:ext>
            </a:extLst>
          </p:cNvPr>
          <p:cNvSpPr/>
          <p:nvPr/>
        </p:nvSpPr>
        <p:spPr>
          <a:xfrm>
            <a:off x="7611273" y="4010862"/>
            <a:ext cx="914400"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Tune API, Schema, Integration</a:t>
            </a:r>
          </a:p>
        </p:txBody>
      </p:sp>
      <p:sp>
        <p:nvSpPr>
          <p:cNvPr id="53" name="Rectangle 52">
            <a:extLst>
              <a:ext uri="{FF2B5EF4-FFF2-40B4-BE49-F238E27FC236}">
                <a16:creationId xmlns:a16="http://schemas.microsoft.com/office/drawing/2014/main" id="{75111094-3CFA-8C46-AEE5-B62BDEBD9C5E}"/>
              </a:ext>
            </a:extLst>
          </p:cNvPr>
          <p:cNvSpPr/>
          <p:nvPr/>
        </p:nvSpPr>
        <p:spPr>
          <a:xfrm>
            <a:off x="5670676" y="4010862"/>
            <a:ext cx="914400"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Tune API, Schema, Integration</a:t>
            </a:r>
          </a:p>
        </p:txBody>
      </p:sp>
      <p:sp>
        <p:nvSpPr>
          <p:cNvPr id="56" name="Rectangle 55">
            <a:extLst>
              <a:ext uri="{FF2B5EF4-FFF2-40B4-BE49-F238E27FC236}">
                <a16:creationId xmlns:a16="http://schemas.microsoft.com/office/drawing/2014/main" id="{9D4791D9-C140-CD46-98B9-B6FF204DFD1B}"/>
              </a:ext>
            </a:extLst>
          </p:cNvPr>
          <p:cNvSpPr/>
          <p:nvPr/>
        </p:nvSpPr>
        <p:spPr>
          <a:xfrm>
            <a:off x="4711127" y="4023562"/>
            <a:ext cx="914400" cy="455838"/>
          </a:xfrm>
          <a:prstGeom prst="rect">
            <a:avLst/>
          </a:prstGeom>
          <a:solidFill>
            <a:srgbClr val="44D035">
              <a:alpha val="59000"/>
            </a:srgbClr>
          </a:solidFill>
          <a:ln w="47625">
            <a:solidFill>
              <a:srgbClr val="FF0000">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Build Data </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API</a:t>
            </a:r>
          </a:p>
        </p:txBody>
      </p:sp>
    </p:spTree>
    <p:extLst>
      <p:ext uri="{BB962C8B-B14F-4D97-AF65-F5344CB8AC3E}">
        <p14:creationId xmlns:p14="http://schemas.microsoft.com/office/powerpoint/2010/main" val="3153914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E9F35E-2DF8-1A4B-B0C1-134CFB61F11E}"/>
              </a:ext>
            </a:extLst>
          </p:cNvPr>
          <p:cNvSpPr>
            <a:spLocks noGrp="1"/>
          </p:cNvSpPr>
          <p:nvPr>
            <p:ph type="sldNum" sz="quarter" idx="10"/>
          </p:nvPr>
        </p:nvSpPr>
        <p:spPr/>
        <p:txBody>
          <a:bodyPr/>
          <a:lstStyle/>
          <a:p>
            <a:fld id="{8A158888-7CA9-084D-A641-EC66ACF9DB3C}" type="slidenum">
              <a:rPr lang="en-US" smtClean="0">
                <a:solidFill>
                  <a:srgbClr val="5AAAFA"/>
                </a:solidFill>
              </a:rPr>
              <a:pPr/>
              <a:t>19</a:t>
            </a:fld>
            <a:endParaRPr lang="en-US">
              <a:solidFill>
                <a:srgbClr val="5AAAFA"/>
              </a:solidFill>
            </a:endParaRPr>
          </a:p>
        </p:txBody>
      </p:sp>
      <p:grpSp>
        <p:nvGrpSpPr>
          <p:cNvPr id="6" name="Rounded Rectangle 6">
            <a:extLst>
              <a:ext uri="{FF2B5EF4-FFF2-40B4-BE49-F238E27FC236}">
                <a16:creationId xmlns:a16="http://schemas.microsoft.com/office/drawing/2014/main" id="{4B4B5A98-7038-5446-9A5B-988EEDFF52BB}"/>
              </a:ext>
            </a:extLst>
          </p:cNvPr>
          <p:cNvGrpSpPr/>
          <p:nvPr/>
        </p:nvGrpSpPr>
        <p:grpSpPr>
          <a:xfrm>
            <a:off x="606522" y="225724"/>
            <a:ext cx="1560243" cy="732132"/>
            <a:chOff x="0" y="0"/>
            <a:chExt cx="3120483" cy="1027705"/>
          </a:xfrm>
          <a:solidFill>
            <a:srgbClr val="92D050"/>
          </a:solidFill>
        </p:grpSpPr>
        <p:sp>
          <p:nvSpPr>
            <p:cNvPr id="7" name="Rounded Rectangle">
              <a:extLst>
                <a:ext uri="{FF2B5EF4-FFF2-40B4-BE49-F238E27FC236}">
                  <a16:creationId xmlns:a16="http://schemas.microsoft.com/office/drawing/2014/main" id="{53B67302-AA5A-4142-90D6-1EBA15519E9E}"/>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8" name="Business understanding">
              <a:extLst>
                <a:ext uri="{FF2B5EF4-FFF2-40B4-BE49-F238E27FC236}">
                  <a16:creationId xmlns:a16="http://schemas.microsoft.com/office/drawing/2014/main" id="{ACE6FFB7-08BD-7B46-BA41-2DA1E2C76591}"/>
                </a:ext>
              </a:extLst>
            </p:cNvPr>
            <p:cNvSpPr txBox="1"/>
            <p:nvPr/>
          </p:nvSpPr>
          <p:spPr>
            <a:xfrm>
              <a:off x="50168" y="49419"/>
              <a:ext cx="3020147" cy="928867"/>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Understand b</a:t>
              </a:r>
              <a:r>
                <a:rPr sz="1400" kern="0" dirty="0">
                  <a:latin typeface="Helvetica Neue Medium"/>
                  <a:ea typeface="Helvetica Neue Medium"/>
                  <a:cs typeface="Helvetica Neue Medium"/>
                </a:rPr>
                <a:t>usiness</a:t>
              </a:r>
              <a:r>
                <a:rPr lang="en-US" sz="1400" kern="0" dirty="0">
                  <a:latin typeface="Helvetica Neue Medium"/>
                  <a:ea typeface="Helvetica Neue Medium"/>
                  <a:cs typeface="Helvetica Neue Medium"/>
                </a:rPr>
                <a:t> objectives</a:t>
              </a:r>
              <a:endParaRPr sz="1400" kern="0" dirty="0">
                <a:latin typeface="Helvetica Neue Medium"/>
                <a:ea typeface="Helvetica Neue Medium"/>
                <a:cs typeface="Helvetica Neue Medium"/>
              </a:endParaRPr>
            </a:p>
          </p:txBody>
        </p:sp>
      </p:grpSp>
      <p:grpSp>
        <p:nvGrpSpPr>
          <p:cNvPr id="9" name="Rounded Rectangle 7">
            <a:extLst>
              <a:ext uri="{FF2B5EF4-FFF2-40B4-BE49-F238E27FC236}">
                <a16:creationId xmlns:a16="http://schemas.microsoft.com/office/drawing/2014/main" id="{6947BE0B-D53B-8846-AA06-F6A6170725DF}"/>
              </a:ext>
            </a:extLst>
          </p:cNvPr>
          <p:cNvGrpSpPr/>
          <p:nvPr/>
        </p:nvGrpSpPr>
        <p:grpSpPr>
          <a:xfrm>
            <a:off x="2534202" y="344062"/>
            <a:ext cx="1560243" cy="513853"/>
            <a:chOff x="0" y="0"/>
            <a:chExt cx="3120483" cy="1027705"/>
          </a:xfrm>
          <a:solidFill>
            <a:srgbClr val="92D050"/>
          </a:solidFill>
        </p:grpSpPr>
        <p:sp>
          <p:nvSpPr>
            <p:cNvPr id="10" name="Rounded Rectangle">
              <a:extLst>
                <a:ext uri="{FF2B5EF4-FFF2-40B4-BE49-F238E27FC236}">
                  <a16:creationId xmlns:a16="http://schemas.microsoft.com/office/drawing/2014/main" id="{CB752B99-D682-BB45-B0CB-557C5B5F7D9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1" name="Analytic approach">
              <a:extLst>
                <a:ext uri="{FF2B5EF4-FFF2-40B4-BE49-F238E27FC236}">
                  <a16:creationId xmlns:a16="http://schemas.microsoft.com/office/drawing/2014/main" id="{D36FAB2D-C8FA-3247-91FD-B62BCBF4E5BF}"/>
                </a:ext>
              </a:extLst>
            </p:cNvPr>
            <p:cNvSpPr txBox="1"/>
            <p:nvPr/>
          </p:nvSpPr>
          <p:spPr>
            <a:xfrm>
              <a:off x="50168" y="57322"/>
              <a:ext cx="3020147" cy="913069"/>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Define data</a:t>
              </a:r>
              <a:r>
                <a:rPr sz="1400" kern="0" dirty="0">
                  <a:latin typeface="Helvetica Neue Medium"/>
                  <a:ea typeface="Helvetica Neue Medium"/>
                  <a:cs typeface="Helvetica Neue Medium"/>
                </a:rPr>
                <a:t> </a:t>
              </a:r>
              <a:r>
                <a:rPr lang="en-US" sz="1400" kern="0" dirty="0">
                  <a:latin typeface="Helvetica Neue Medium"/>
                  <a:ea typeface="Helvetica Neue Medium"/>
                  <a:cs typeface="Helvetica Neue Medium"/>
                </a:rPr>
                <a:t>strategy</a:t>
              </a:r>
              <a:endParaRPr sz="1400" kern="0" dirty="0">
                <a:latin typeface="Helvetica Neue Medium"/>
                <a:ea typeface="Helvetica Neue Medium"/>
                <a:cs typeface="Helvetica Neue Medium"/>
              </a:endParaRPr>
            </a:p>
          </p:txBody>
        </p:sp>
      </p:grpSp>
      <p:grpSp>
        <p:nvGrpSpPr>
          <p:cNvPr id="12" name="Rounded Rectangle 8">
            <a:extLst>
              <a:ext uri="{FF2B5EF4-FFF2-40B4-BE49-F238E27FC236}">
                <a16:creationId xmlns:a16="http://schemas.microsoft.com/office/drawing/2014/main" id="{8AEA32CC-6858-9B41-A325-7049C049F7F7}"/>
              </a:ext>
            </a:extLst>
          </p:cNvPr>
          <p:cNvGrpSpPr/>
          <p:nvPr/>
        </p:nvGrpSpPr>
        <p:grpSpPr>
          <a:xfrm>
            <a:off x="6152318" y="1656243"/>
            <a:ext cx="1560243" cy="513853"/>
            <a:chOff x="0" y="0"/>
            <a:chExt cx="3120483" cy="1027705"/>
          </a:xfrm>
          <a:solidFill>
            <a:srgbClr val="92D050"/>
          </a:solidFill>
        </p:grpSpPr>
        <p:sp>
          <p:nvSpPr>
            <p:cNvPr id="13" name="Rounded Rectangle">
              <a:extLst>
                <a:ext uri="{FF2B5EF4-FFF2-40B4-BE49-F238E27FC236}">
                  <a16:creationId xmlns:a16="http://schemas.microsoft.com/office/drawing/2014/main" id="{14CB845D-FEDB-C641-AC32-F1C76750AC8D}"/>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4" name="Data requirements">
              <a:extLst>
                <a:ext uri="{FF2B5EF4-FFF2-40B4-BE49-F238E27FC236}">
                  <a16:creationId xmlns:a16="http://schemas.microsoft.com/office/drawing/2014/main" id="{3B63D093-688F-594A-82A3-D0AF20C2C4B4}"/>
                </a:ext>
              </a:extLst>
            </p:cNvPr>
            <p:cNvSpPr txBox="1"/>
            <p:nvPr/>
          </p:nvSpPr>
          <p:spPr>
            <a:xfrm>
              <a:off x="50168" y="57320"/>
              <a:ext cx="3020147" cy="913068"/>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Gather d</a:t>
              </a:r>
              <a:r>
                <a:rPr sz="1400" kern="0" dirty="0">
                  <a:latin typeface="Helvetica Neue Medium"/>
                  <a:ea typeface="Helvetica Neue Medium"/>
                  <a:cs typeface="Helvetica Neue Medium"/>
                </a:rPr>
                <a:t>ata requirements</a:t>
              </a:r>
            </a:p>
          </p:txBody>
        </p:sp>
      </p:grpSp>
      <p:grpSp>
        <p:nvGrpSpPr>
          <p:cNvPr id="15" name="Rounded Rectangle 9">
            <a:extLst>
              <a:ext uri="{FF2B5EF4-FFF2-40B4-BE49-F238E27FC236}">
                <a16:creationId xmlns:a16="http://schemas.microsoft.com/office/drawing/2014/main" id="{01CCE0B3-D10F-0C44-B1C4-DA8355753866}"/>
              </a:ext>
            </a:extLst>
          </p:cNvPr>
          <p:cNvGrpSpPr/>
          <p:nvPr/>
        </p:nvGrpSpPr>
        <p:grpSpPr>
          <a:xfrm>
            <a:off x="6152318" y="2516255"/>
            <a:ext cx="1560243" cy="513853"/>
            <a:chOff x="0" y="0"/>
            <a:chExt cx="3120483" cy="1027705"/>
          </a:xfrm>
          <a:solidFill>
            <a:srgbClr val="92D050"/>
          </a:solidFill>
        </p:grpSpPr>
        <p:sp>
          <p:nvSpPr>
            <p:cNvPr id="16" name="Rounded Rectangle">
              <a:extLst>
                <a:ext uri="{FF2B5EF4-FFF2-40B4-BE49-F238E27FC236}">
                  <a16:creationId xmlns:a16="http://schemas.microsoft.com/office/drawing/2014/main" id="{BD530E28-1584-B641-B19D-228DC4EAA16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7" name="Data  collection">
              <a:extLst>
                <a:ext uri="{FF2B5EF4-FFF2-40B4-BE49-F238E27FC236}">
                  <a16:creationId xmlns:a16="http://schemas.microsoft.com/office/drawing/2014/main" id="{D018C859-B37F-1F45-A440-0B4E1B8AF5D5}"/>
                </a:ext>
              </a:extLst>
            </p:cNvPr>
            <p:cNvSpPr txBox="1"/>
            <p:nvPr/>
          </p:nvSpPr>
          <p:spPr>
            <a:xfrm>
              <a:off x="50168" y="57318"/>
              <a:ext cx="3020147" cy="913069"/>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Build data store  integration</a:t>
              </a:r>
              <a:endParaRPr sz="1400" kern="0" dirty="0">
                <a:solidFill>
                  <a:srgbClr val="FFFFFF"/>
                </a:solidFill>
                <a:latin typeface="Helvetica Neue Medium"/>
                <a:ea typeface="Helvetica Neue Medium"/>
                <a:cs typeface="Helvetica Neue Medium"/>
                <a:sym typeface="Helvetica Neue Medium"/>
              </a:endParaRPr>
            </a:p>
          </p:txBody>
        </p:sp>
      </p:grpSp>
      <p:grpSp>
        <p:nvGrpSpPr>
          <p:cNvPr id="18" name="Rounded Rectangle 10">
            <a:extLst>
              <a:ext uri="{FF2B5EF4-FFF2-40B4-BE49-F238E27FC236}">
                <a16:creationId xmlns:a16="http://schemas.microsoft.com/office/drawing/2014/main" id="{FC924945-D4F1-214B-820F-CDD249130B8F}"/>
              </a:ext>
            </a:extLst>
          </p:cNvPr>
          <p:cNvGrpSpPr/>
          <p:nvPr/>
        </p:nvGrpSpPr>
        <p:grpSpPr>
          <a:xfrm>
            <a:off x="6152318" y="3430811"/>
            <a:ext cx="1560243" cy="513853"/>
            <a:chOff x="0" y="0"/>
            <a:chExt cx="3120483" cy="1027705"/>
          </a:xfrm>
          <a:solidFill>
            <a:srgbClr val="92D050"/>
          </a:solidFill>
        </p:grpSpPr>
        <p:sp>
          <p:nvSpPr>
            <p:cNvPr id="19" name="Rounded Rectangle">
              <a:extLst>
                <a:ext uri="{FF2B5EF4-FFF2-40B4-BE49-F238E27FC236}">
                  <a16:creationId xmlns:a16="http://schemas.microsoft.com/office/drawing/2014/main" id="{D42303FF-D7F0-9A43-86CB-9D5D1658B390}"/>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0" name="Data  understanding">
              <a:extLst>
                <a:ext uri="{FF2B5EF4-FFF2-40B4-BE49-F238E27FC236}">
                  <a16:creationId xmlns:a16="http://schemas.microsoft.com/office/drawing/2014/main" id="{DF6934E7-B5BE-8B44-9573-5B07F558DFE1}"/>
                </a:ext>
              </a:extLst>
            </p:cNvPr>
            <p:cNvSpPr txBox="1"/>
            <p:nvPr/>
          </p:nvSpPr>
          <p:spPr>
            <a:xfrm>
              <a:off x="50168" y="57316"/>
              <a:ext cx="3020147" cy="913069"/>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Transform d</a:t>
              </a:r>
              <a:r>
                <a:rPr sz="1400" kern="0" dirty="0">
                  <a:solidFill>
                    <a:srgbClr val="FFFFFF"/>
                  </a:solidFill>
                  <a:latin typeface="Helvetica Neue Medium"/>
                  <a:ea typeface="Helvetica Neue Medium"/>
                  <a:cs typeface="Helvetica Neue Medium"/>
                  <a:sym typeface="Helvetica Neue Medium"/>
                </a:rPr>
                <a:t>ata</a:t>
              </a:r>
              <a:r>
                <a:rPr lang="en-US" sz="1400" kern="0" dirty="0">
                  <a:solidFill>
                    <a:srgbClr val="FFFFFF"/>
                  </a:solidFill>
                  <a:latin typeface="Helvetica Neue Medium"/>
                  <a:ea typeface="Helvetica Neue Medium"/>
                  <a:cs typeface="Helvetica Neue Medium"/>
                  <a:sym typeface="Helvetica Neue Medium"/>
                </a:rPr>
                <a:t> for AI</a:t>
              </a:r>
              <a:r>
                <a:rPr sz="1400" kern="0" dirty="0">
                  <a:solidFill>
                    <a:srgbClr val="FFFFFF"/>
                  </a:solidFill>
                  <a:latin typeface="Helvetica Neue Medium"/>
                  <a:ea typeface="Helvetica Neue Medium"/>
                  <a:cs typeface="Helvetica Neue Medium"/>
                  <a:sym typeface="Helvetica Neue Medium"/>
                </a:rPr>
                <a:t> </a:t>
              </a:r>
            </a:p>
          </p:txBody>
        </p:sp>
      </p:grpSp>
      <p:grpSp>
        <p:nvGrpSpPr>
          <p:cNvPr id="21" name="Rounded Rectangle 11">
            <a:extLst>
              <a:ext uri="{FF2B5EF4-FFF2-40B4-BE49-F238E27FC236}">
                <a16:creationId xmlns:a16="http://schemas.microsoft.com/office/drawing/2014/main" id="{89BABD35-B948-F948-884F-506F4FA7310F}"/>
              </a:ext>
            </a:extLst>
          </p:cNvPr>
          <p:cNvGrpSpPr/>
          <p:nvPr/>
        </p:nvGrpSpPr>
        <p:grpSpPr>
          <a:xfrm>
            <a:off x="4910591" y="4445535"/>
            <a:ext cx="1560243" cy="513853"/>
            <a:chOff x="0" y="0"/>
            <a:chExt cx="3120483" cy="1027705"/>
          </a:xfrm>
          <a:solidFill>
            <a:srgbClr val="92D050"/>
          </a:solidFill>
        </p:grpSpPr>
        <p:sp>
          <p:nvSpPr>
            <p:cNvPr id="22" name="Rounded Rectangle">
              <a:extLst>
                <a:ext uri="{FF2B5EF4-FFF2-40B4-BE49-F238E27FC236}">
                  <a16:creationId xmlns:a16="http://schemas.microsoft.com/office/drawing/2014/main" id="{AB4581D3-1CBF-4C43-929F-FDF1DF0DA2EB}"/>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3" name="Data  preparation">
              <a:extLst>
                <a:ext uri="{FF2B5EF4-FFF2-40B4-BE49-F238E27FC236}">
                  <a16:creationId xmlns:a16="http://schemas.microsoft.com/office/drawing/2014/main" id="{740ED5ED-5A73-6B4B-86E1-0C5B8D1C23AA}"/>
                </a:ext>
              </a:extLst>
            </p:cNvPr>
            <p:cNvSpPr txBox="1"/>
            <p:nvPr/>
          </p:nvSpPr>
          <p:spPr>
            <a:xfrm>
              <a:off x="50168" y="262502"/>
              <a:ext cx="3020147" cy="502702"/>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Define schema</a:t>
              </a:r>
              <a:r>
                <a:rPr sz="1400" kern="0" dirty="0">
                  <a:solidFill>
                    <a:srgbClr val="FFFFFF"/>
                  </a:solidFill>
                  <a:latin typeface="Helvetica Neue Medium"/>
                  <a:ea typeface="Helvetica Neue Medium"/>
                  <a:cs typeface="Helvetica Neue Medium"/>
                  <a:sym typeface="Helvetica Neue Medium"/>
                </a:rPr>
                <a:t> </a:t>
              </a:r>
            </a:p>
          </p:txBody>
        </p:sp>
      </p:grpSp>
      <p:grpSp>
        <p:nvGrpSpPr>
          <p:cNvPr id="24" name="Rounded Rectangle 12">
            <a:extLst>
              <a:ext uri="{FF2B5EF4-FFF2-40B4-BE49-F238E27FC236}">
                <a16:creationId xmlns:a16="http://schemas.microsoft.com/office/drawing/2014/main" id="{E4798763-0BF6-554F-901C-5C73C8ED50A1}"/>
              </a:ext>
            </a:extLst>
          </p:cNvPr>
          <p:cNvGrpSpPr/>
          <p:nvPr/>
        </p:nvGrpSpPr>
        <p:grpSpPr>
          <a:xfrm>
            <a:off x="1047253" y="3427173"/>
            <a:ext cx="1560243" cy="513853"/>
            <a:chOff x="0" y="0"/>
            <a:chExt cx="3120483" cy="1027705"/>
          </a:xfrm>
          <a:solidFill>
            <a:srgbClr val="92D050"/>
          </a:solidFill>
        </p:grpSpPr>
        <p:sp>
          <p:nvSpPr>
            <p:cNvPr id="25" name="Rounded Rectangle">
              <a:extLst>
                <a:ext uri="{FF2B5EF4-FFF2-40B4-BE49-F238E27FC236}">
                  <a16:creationId xmlns:a16="http://schemas.microsoft.com/office/drawing/2014/main" id="{1627574F-8CBD-8143-BD60-2B10DA8BB242}"/>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6" name="Evaluation">
              <a:extLst>
                <a:ext uri="{FF2B5EF4-FFF2-40B4-BE49-F238E27FC236}">
                  <a16:creationId xmlns:a16="http://schemas.microsoft.com/office/drawing/2014/main" id="{2863180C-2EF7-7E4A-8076-5DF69D000B38}"/>
                </a:ext>
              </a:extLst>
            </p:cNvPr>
            <p:cNvSpPr txBox="1"/>
            <p:nvPr/>
          </p:nvSpPr>
          <p:spPr>
            <a:xfrm>
              <a:off x="50168" y="57316"/>
              <a:ext cx="3020147" cy="913069"/>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Deploy data integration</a:t>
              </a:r>
              <a:endParaRPr sz="1400" kern="0" dirty="0">
                <a:latin typeface="Helvetica Neue Medium"/>
                <a:ea typeface="Helvetica Neue Medium"/>
                <a:cs typeface="Helvetica Neue Medium"/>
              </a:endParaRPr>
            </a:p>
          </p:txBody>
        </p:sp>
      </p:grpSp>
      <p:grpSp>
        <p:nvGrpSpPr>
          <p:cNvPr id="27" name="Rounded Rectangle 13">
            <a:extLst>
              <a:ext uri="{FF2B5EF4-FFF2-40B4-BE49-F238E27FC236}">
                <a16:creationId xmlns:a16="http://schemas.microsoft.com/office/drawing/2014/main" id="{92857FBC-DBAB-C946-9C04-B303A2464080}"/>
              </a:ext>
            </a:extLst>
          </p:cNvPr>
          <p:cNvGrpSpPr/>
          <p:nvPr/>
        </p:nvGrpSpPr>
        <p:grpSpPr>
          <a:xfrm>
            <a:off x="1047253" y="2520925"/>
            <a:ext cx="1560243" cy="513853"/>
            <a:chOff x="0" y="0"/>
            <a:chExt cx="3120483" cy="1027705"/>
          </a:xfrm>
          <a:solidFill>
            <a:srgbClr val="92D050"/>
          </a:solidFill>
        </p:grpSpPr>
        <p:sp>
          <p:nvSpPr>
            <p:cNvPr id="28" name="Rounded Rectangle">
              <a:extLst>
                <a:ext uri="{FF2B5EF4-FFF2-40B4-BE49-F238E27FC236}">
                  <a16:creationId xmlns:a16="http://schemas.microsoft.com/office/drawing/2014/main" id="{A436D638-BDDB-5448-9D0A-F1562BA6FA84}"/>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9" name="Deployment">
              <a:extLst>
                <a:ext uri="{FF2B5EF4-FFF2-40B4-BE49-F238E27FC236}">
                  <a16:creationId xmlns:a16="http://schemas.microsoft.com/office/drawing/2014/main" id="{65D894F8-668B-234B-9B05-8F32184EF688}"/>
                </a:ext>
              </a:extLst>
            </p:cNvPr>
            <p:cNvSpPr txBox="1"/>
            <p:nvPr/>
          </p:nvSpPr>
          <p:spPr>
            <a:xfrm>
              <a:off x="50168" y="262502"/>
              <a:ext cx="3020147" cy="502702"/>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Operate / monitor</a:t>
              </a:r>
              <a:endParaRPr sz="1400" kern="0" dirty="0">
                <a:latin typeface="Helvetica Neue Medium"/>
                <a:ea typeface="Helvetica Neue Medium"/>
                <a:cs typeface="Helvetica Neue Medium"/>
              </a:endParaRPr>
            </a:p>
          </p:txBody>
        </p:sp>
      </p:grpSp>
      <p:grpSp>
        <p:nvGrpSpPr>
          <p:cNvPr id="30" name="Rounded Rectangle 14">
            <a:extLst>
              <a:ext uri="{FF2B5EF4-FFF2-40B4-BE49-F238E27FC236}">
                <a16:creationId xmlns:a16="http://schemas.microsoft.com/office/drawing/2014/main" id="{03FC29AB-FA38-DC4E-B5A5-7B5A4795A853}"/>
              </a:ext>
            </a:extLst>
          </p:cNvPr>
          <p:cNvGrpSpPr/>
          <p:nvPr/>
        </p:nvGrpSpPr>
        <p:grpSpPr>
          <a:xfrm>
            <a:off x="1047253" y="1545404"/>
            <a:ext cx="1560243" cy="513853"/>
            <a:chOff x="0" y="0"/>
            <a:chExt cx="3120483" cy="1027705"/>
          </a:xfrm>
          <a:solidFill>
            <a:srgbClr val="92D050"/>
          </a:solidFill>
        </p:grpSpPr>
        <p:sp>
          <p:nvSpPr>
            <p:cNvPr id="31" name="Rounded Rectangle">
              <a:extLst>
                <a:ext uri="{FF2B5EF4-FFF2-40B4-BE49-F238E27FC236}">
                  <a16:creationId xmlns:a16="http://schemas.microsoft.com/office/drawing/2014/main" id="{581F337A-EE16-5348-9DBD-99430F691DAC}"/>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32" name="Feedback">
              <a:extLst>
                <a:ext uri="{FF2B5EF4-FFF2-40B4-BE49-F238E27FC236}">
                  <a16:creationId xmlns:a16="http://schemas.microsoft.com/office/drawing/2014/main" id="{A34BB6C9-D1C7-BD41-8562-E3287557DE10}"/>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400" kern="0" dirty="0">
                  <a:latin typeface="Helvetica Neue Medium"/>
                  <a:ea typeface="Helvetica Neue Medium"/>
                  <a:cs typeface="Helvetica Neue Medium"/>
                </a:rPr>
                <a:t>Feedback</a:t>
              </a:r>
            </a:p>
          </p:txBody>
        </p:sp>
      </p:grpSp>
      <p:sp>
        <p:nvSpPr>
          <p:cNvPr id="33" name="Oval 32">
            <a:extLst>
              <a:ext uri="{FF2B5EF4-FFF2-40B4-BE49-F238E27FC236}">
                <a16:creationId xmlns:a16="http://schemas.microsoft.com/office/drawing/2014/main" id="{CA2B31E7-6B8F-F84B-9E5D-12CE121AEFF1}"/>
              </a:ext>
            </a:extLst>
          </p:cNvPr>
          <p:cNvSpPr/>
          <p:nvPr/>
        </p:nvSpPr>
        <p:spPr>
          <a:xfrm>
            <a:off x="3191525" y="1437166"/>
            <a:ext cx="2363719" cy="2363719"/>
          </a:xfrm>
          <a:prstGeom prst="ellipse">
            <a:avLst/>
          </a:prstGeom>
          <a:solidFill>
            <a:srgbClr val="92D050"/>
          </a:solidFill>
          <a:ln w="12700">
            <a:miter lim="400000"/>
          </a:ln>
        </p:spPr>
        <p:txBody>
          <a:bodyPr lIns="0" tIns="0" rIns="0" bIns="0" anchor="ctr"/>
          <a:lstStyle/>
          <a:p>
            <a:pPr algn="ctr" defTabSz="412740" hangingPunct="0">
              <a:lnSpc>
                <a:spcPct val="120000"/>
              </a:lnSpc>
              <a:defRPr sz="7200" b="0">
                <a:solidFill>
                  <a:srgbClr val="FFFFFF"/>
                </a:solidFill>
                <a:latin typeface="+mn-lt"/>
                <a:ea typeface="+mn-ea"/>
                <a:cs typeface="+mn-cs"/>
                <a:sym typeface="Helvetica Neue Medium"/>
              </a:defRPr>
            </a:pPr>
            <a:endParaRPr sz="3600" kern="0">
              <a:solidFill>
                <a:srgbClr val="FFFFFF"/>
              </a:solidFill>
              <a:latin typeface="Helvetica Neue Medium"/>
              <a:ea typeface="Helvetica Neue Medium"/>
              <a:cs typeface="Helvetica Neue Medium"/>
              <a:sym typeface="Helvetica Neue Medium"/>
            </a:endParaRPr>
          </a:p>
        </p:txBody>
      </p:sp>
      <p:grpSp>
        <p:nvGrpSpPr>
          <p:cNvPr id="34" name="Rounded Rectangle 31">
            <a:extLst>
              <a:ext uri="{FF2B5EF4-FFF2-40B4-BE49-F238E27FC236}">
                <a16:creationId xmlns:a16="http://schemas.microsoft.com/office/drawing/2014/main" id="{79135D70-960F-7F44-988C-44C214A34562}"/>
              </a:ext>
            </a:extLst>
          </p:cNvPr>
          <p:cNvGrpSpPr/>
          <p:nvPr/>
        </p:nvGrpSpPr>
        <p:grpSpPr>
          <a:xfrm>
            <a:off x="2210532" y="4445535"/>
            <a:ext cx="1560243" cy="513853"/>
            <a:chOff x="0" y="0"/>
            <a:chExt cx="3120483" cy="1027705"/>
          </a:xfrm>
          <a:solidFill>
            <a:srgbClr val="92D050"/>
          </a:solidFill>
        </p:grpSpPr>
        <p:sp>
          <p:nvSpPr>
            <p:cNvPr id="35" name="Rounded Rectangle">
              <a:extLst>
                <a:ext uri="{FF2B5EF4-FFF2-40B4-BE49-F238E27FC236}">
                  <a16:creationId xmlns:a16="http://schemas.microsoft.com/office/drawing/2014/main" id="{0D7A584F-ABA4-9446-989B-DC87C03823C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36" name="Modeling">
              <a:extLst>
                <a:ext uri="{FF2B5EF4-FFF2-40B4-BE49-F238E27FC236}">
                  <a16:creationId xmlns:a16="http://schemas.microsoft.com/office/drawing/2014/main" id="{4151DD12-4325-C941-AC25-F55C44E9AF39}"/>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Define Data API</a:t>
              </a:r>
              <a:endParaRPr sz="1400" kern="0" dirty="0">
                <a:latin typeface="Helvetica Neue Medium"/>
                <a:ea typeface="Helvetica Neue Medium"/>
                <a:cs typeface="Helvetica Neue Medium"/>
              </a:endParaRPr>
            </a:p>
          </p:txBody>
        </p:sp>
      </p:grpSp>
      <p:pic>
        <p:nvPicPr>
          <p:cNvPr id="37" name="Picture 35" descr="Picture 35">
            <a:extLst>
              <a:ext uri="{FF2B5EF4-FFF2-40B4-BE49-F238E27FC236}">
                <a16:creationId xmlns:a16="http://schemas.microsoft.com/office/drawing/2014/main" id="{3F480C33-AC68-DA4B-B917-5167F419DB16}"/>
              </a:ext>
            </a:extLst>
          </p:cNvPr>
          <p:cNvPicPr>
            <a:picLocks noChangeAspect="1"/>
          </p:cNvPicPr>
          <p:nvPr/>
        </p:nvPicPr>
        <p:blipFill>
          <a:blip r:embed="rId2"/>
          <a:stretch>
            <a:fillRect/>
          </a:stretch>
        </p:blipFill>
        <p:spPr>
          <a:xfrm>
            <a:off x="3646504" y="1828950"/>
            <a:ext cx="689907" cy="674243"/>
          </a:xfrm>
          <a:prstGeom prst="rect">
            <a:avLst/>
          </a:prstGeom>
          <a:ln w="12700">
            <a:miter lim="400000"/>
          </a:ln>
        </p:spPr>
      </p:pic>
      <p:pic>
        <p:nvPicPr>
          <p:cNvPr id="38" name="Picture 36" descr="Picture 36">
            <a:extLst>
              <a:ext uri="{FF2B5EF4-FFF2-40B4-BE49-F238E27FC236}">
                <a16:creationId xmlns:a16="http://schemas.microsoft.com/office/drawing/2014/main" id="{50FDEEE7-6C05-0A49-8685-FACD99E689EB}"/>
              </a:ext>
            </a:extLst>
          </p:cNvPr>
          <p:cNvPicPr>
            <a:picLocks noChangeAspect="1"/>
          </p:cNvPicPr>
          <p:nvPr/>
        </p:nvPicPr>
        <p:blipFill>
          <a:blip r:embed="rId3"/>
          <a:stretch>
            <a:fillRect/>
          </a:stretch>
        </p:blipFill>
        <p:spPr>
          <a:xfrm>
            <a:off x="4403935" y="1827332"/>
            <a:ext cx="689908" cy="674244"/>
          </a:xfrm>
          <a:prstGeom prst="rect">
            <a:avLst/>
          </a:prstGeom>
          <a:ln w="12700">
            <a:miter lim="400000"/>
          </a:ln>
        </p:spPr>
      </p:pic>
      <p:pic>
        <p:nvPicPr>
          <p:cNvPr id="39" name="Picture 37" descr="Picture 37">
            <a:extLst>
              <a:ext uri="{FF2B5EF4-FFF2-40B4-BE49-F238E27FC236}">
                <a16:creationId xmlns:a16="http://schemas.microsoft.com/office/drawing/2014/main" id="{EA02CFF7-3178-F949-9C3A-A6DFC028481A}"/>
              </a:ext>
            </a:extLst>
          </p:cNvPr>
          <p:cNvPicPr>
            <a:picLocks noChangeAspect="1"/>
          </p:cNvPicPr>
          <p:nvPr/>
        </p:nvPicPr>
        <p:blipFill>
          <a:blip r:embed="rId4"/>
          <a:stretch>
            <a:fillRect/>
          </a:stretch>
        </p:blipFill>
        <p:spPr>
          <a:xfrm>
            <a:off x="4784276" y="2710620"/>
            <a:ext cx="689908" cy="674244"/>
          </a:xfrm>
          <a:prstGeom prst="rect">
            <a:avLst/>
          </a:prstGeom>
          <a:ln w="12700">
            <a:miter lim="400000"/>
          </a:ln>
        </p:spPr>
      </p:pic>
      <p:pic>
        <p:nvPicPr>
          <p:cNvPr id="40" name="Picture 38" descr="Picture 38">
            <a:extLst>
              <a:ext uri="{FF2B5EF4-FFF2-40B4-BE49-F238E27FC236}">
                <a16:creationId xmlns:a16="http://schemas.microsoft.com/office/drawing/2014/main" id="{72BD1BFB-6251-8744-A366-F8C557242DF9}"/>
              </a:ext>
            </a:extLst>
          </p:cNvPr>
          <p:cNvPicPr>
            <a:picLocks noChangeAspect="1"/>
          </p:cNvPicPr>
          <p:nvPr/>
        </p:nvPicPr>
        <p:blipFill>
          <a:blip r:embed="rId5"/>
          <a:stretch>
            <a:fillRect/>
          </a:stretch>
        </p:blipFill>
        <p:spPr>
          <a:xfrm>
            <a:off x="3314324" y="2710620"/>
            <a:ext cx="689908" cy="674244"/>
          </a:xfrm>
          <a:prstGeom prst="rect">
            <a:avLst/>
          </a:prstGeom>
          <a:ln w="12700">
            <a:miter lim="400000"/>
          </a:ln>
        </p:spPr>
      </p:pic>
      <p:pic>
        <p:nvPicPr>
          <p:cNvPr id="41" name="Picture 40">
            <a:extLst>
              <a:ext uri="{FF2B5EF4-FFF2-40B4-BE49-F238E27FC236}">
                <a16:creationId xmlns:a16="http://schemas.microsoft.com/office/drawing/2014/main" id="{98B37EF0-23C0-AD44-977A-54ED8B17286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4068252" y="2710620"/>
            <a:ext cx="694943" cy="666431"/>
          </a:xfrm>
          <a:prstGeom prst="rect">
            <a:avLst/>
          </a:prstGeom>
        </p:spPr>
      </p:pic>
      <p:cxnSp>
        <p:nvCxnSpPr>
          <p:cNvPr id="43" name="Curved Connector 42">
            <a:extLst>
              <a:ext uri="{FF2B5EF4-FFF2-40B4-BE49-F238E27FC236}">
                <a16:creationId xmlns:a16="http://schemas.microsoft.com/office/drawing/2014/main" id="{902BBF94-A166-4E4F-96D0-FAA319EEA746}"/>
              </a:ext>
            </a:extLst>
          </p:cNvPr>
          <p:cNvCxnSpPr>
            <a:cxnSpLocks/>
            <a:stCxn id="8" idx="3"/>
            <a:endCxn id="11" idx="1"/>
          </p:cNvCxnSpPr>
          <p:nvPr/>
        </p:nvCxnSpPr>
        <p:spPr>
          <a:xfrm>
            <a:off x="2141681" y="591790"/>
            <a:ext cx="417605" cy="9201"/>
          </a:xfrm>
          <a:prstGeom prst="curvedConnector3">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urved Connector 44">
            <a:extLst>
              <a:ext uri="{FF2B5EF4-FFF2-40B4-BE49-F238E27FC236}">
                <a16:creationId xmlns:a16="http://schemas.microsoft.com/office/drawing/2014/main" id="{68E04D1C-DED8-4D46-87A0-32BF1A32684D}"/>
              </a:ext>
            </a:extLst>
          </p:cNvPr>
          <p:cNvCxnSpPr>
            <a:cxnSpLocks/>
            <a:stCxn id="11" idx="3"/>
            <a:endCxn id="14" idx="0"/>
          </p:cNvCxnSpPr>
          <p:nvPr/>
        </p:nvCxnSpPr>
        <p:spPr>
          <a:xfrm>
            <a:off x="4069361" y="600991"/>
            <a:ext cx="2863079" cy="1083912"/>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725CFD48-03E6-E748-AF10-D96FB783368B}"/>
              </a:ext>
            </a:extLst>
          </p:cNvPr>
          <p:cNvCxnSpPr>
            <a:cxnSpLocks/>
            <a:stCxn id="14" idx="2"/>
            <a:endCxn id="16" idx="0"/>
          </p:cNvCxnSpPr>
          <p:nvPr/>
        </p:nvCxnSpPr>
        <p:spPr>
          <a:xfrm rot="5400000">
            <a:off x="6745031" y="2328846"/>
            <a:ext cx="374818" cy="12700"/>
          </a:xfrm>
          <a:prstGeom prst="curvedConnector3">
            <a:avLst>
              <a:gd name="adj1" fmla="val 50000"/>
            </a:avLst>
          </a:prstGeom>
          <a:ln w="38100">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EDC823FB-1D54-6542-BC6C-05A6E4F81F8F}"/>
              </a:ext>
            </a:extLst>
          </p:cNvPr>
          <p:cNvCxnSpPr>
            <a:cxnSpLocks/>
            <a:stCxn id="19" idx="2"/>
            <a:endCxn id="23" idx="3"/>
          </p:cNvCxnSpPr>
          <p:nvPr/>
        </p:nvCxnSpPr>
        <p:spPr>
          <a:xfrm rot="5400000">
            <a:off x="6310196" y="4080218"/>
            <a:ext cx="757798" cy="486690"/>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urved Connector 55">
            <a:extLst>
              <a:ext uri="{FF2B5EF4-FFF2-40B4-BE49-F238E27FC236}">
                <a16:creationId xmlns:a16="http://schemas.microsoft.com/office/drawing/2014/main" id="{46A67519-BB20-9844-AC68-70CA8EAFBA10}"/>
              </a:ext>
            </a:extLst>
          </p:cNvPr>
          <p:cNvCxnSpPr>
            <a:cxnSpLocks/>
            <a:stCxn id="26" idx="3"/>
            <a:endCxn id="22" idx="0"/>
          </p:cNvCxnSpPr>
          <p:nvPr/>
        </p:nvCxnSpPr>
        <p:spPr>
          <a:xfrm>
            <a:off x="2582412" y="3684099"/>
            <a:ext cx="3108301" cy="761436"/>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urved Connector 58">
            <a:extLst>
              <a:ext uri="{FF2B5EF4-FFF2-40B4-BE49-F238E27FC236}">
                <a16:creationId xmlns:a16="http://schemas.microsoft.com/office/drawing/2014/main" id="{678245CC-2D80-CE44-AB6B-8ABC2B459FA0}"/>
              </a:ext>
            </a:extLst>
          </p:cNvPr>
          <p:cNvCxnSpPr>
            <a:cxnSpLocks/>
            <a:stCxn id="16" idx="2"/>
            <a:endCxn id="19" idx="0"/>
          </p:cNvCxnSpPr>
          <p:nvPr/>
        </p:nvCxnSpPr>
        <p:spPr>
          <a:xfrm rot="5400000">
            <a:off x="6732089" y="3230459"/>
            <a:ext cx="400703" cy="12700"/>
          </a:xfrm>
          <a:prstGeom prst="curvedConnector3">
            <a:avLst>
              <a:gd name="adj1" fmla="val 50000"/>
            </a:avLst>
          </a:prstGeom>
          <a:ln w="38100">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Curved Connector 61">
            <a:extLst>
              <a:ext uri="{FF2B5EF4-FFF2-40B4-BE49-F238E27FC236}">
                <a16:creationId xmlns:a16="http://schemas.microsoft.com/office/drawing/2014/main" id="{1C238691-E20E-3F4B-B516-DC8F2197017D}"/>
              </a:ext>
            </a:extLst>
          </p:cNvPr>
          <p:cNvCxnSpPr>
            <a:cxnSpLocks/>
            <a:stCxn id="22" idx="1"/>
            <a:endCxn id="36" idx="3"/>
          </p:cNvCxnSpPr>
          <p:nvPr/>
        </p:nvCxnSpPr>
        <p:spPr>
          <a:xfrm rot="10800000">
            <a:off x="3745691" y="4702462"/>
            <a:ext cx="1164900" cy="1"/>
          </a:xfrm>
          <a:prstGeom prst="curvedConnector3">
            <a:avLst>
              <a:gd name="adj1" fmla="val 50000"/>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8291640D-4B31-2B4D-81D6-1D24A4908BD7}"/>
              </a:ext>
            </a:extLst>
          </p:cNvPr>
          <p:cNvCxnSpPr>
            <a:cxnSpLocks/>
            <a:stCxn id="36" idx="1"/>
            <a:endCxn id="25" idx="2"/>
          </p:cNvCxnSpPr>
          <p:nvPr/>
        </p:nvCxnSpPr>
        <p:spPr>
          <a:xfrm rot="10800000">
            <a:off x="1827376" y="3941027"/>
            <a:ext cx="408241" cy="761435"/>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urved Connector 67">
            <a:extLst>
              <a:ext uri="{FF2B5EF4-FFF2-40B4-BE49-F238E27FC236}">
                <a16:creationId xmlns:a16="http://schemas.microsoft.com/office/drawing/2014/main" id="{C9B099F3-93A7-C94B-A679-059ED07D92F1}"/>
              </a:ext>
            </a:extLst>
          </p:cNvPr>
          <p:cNvCxnSpPr>
            <a:cxnSpLocks/>
            <a:stCxn id="25" idx="0"/>
            <a:endCxn id="28" idx="2"/>
          </p:cNvCxnSpPr>
          <p:nvPr/>
        </p:nvCxnSpPr>
        <p:spPr>
          <a:xfrm rot="5400000" flipH="1" flipV="1">
            <a:off x="1631178" y="3230976"/>
            <a:ext cx="392395" cy="12700"/>
          </a:xfrm>
          <a:prstGeom prst="curvedConnector3">
            <a:avLst>
              <a:gd name="adj1" fmla="val 50000"/>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urved Connector 70">
            <a:extLst>
              <a:ext uri="{FF2B5EF4-FFF2-40B4-BE49-F238E27FC236}">
                <a16:creationId xmlns:a16="http://schemas.microsoft.com/office/drawing/2014/main" id="{FD4AAA53-485E-3147-8AED-290D408757F5}"/>
              </a:ext>
            </a:extLst>
          </p:cNvPr>
          <p:cNvCxnSpPr>
            <a:cxnSpLocks/>
            <a:stCxn id="28" idx="0"/>
            <a:endCxn id="31" idx="2"/>
          </p:cNvCxnSpPr>
          <p:nvPr/>
        </p:nvCxnSpPr>
        <p:spPr>
          <a:xfrm rot="5400000" flipH="1" flipV="1">
            <a:off x="1596541" y="2290091"/>
            <a:ext cx="461668" cy="12700"/>
          </a:xfrm>
          <a:prstGeom prst="curvedConnector3">
            <a:avLst>
              <a:gd name="adj1" fmla="val 50000"/>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B8CF4F96-7722-B04B-8B93-B3F31FF78EFA}"/>
              </a:ext>
            </a:extLst>
          </p:cNvPr>
          <p:cNvCxnSpPr>
            <a:cxnSpLocks/>
            <a:stCxn id="31" idx="0"/>
            <a:endCxn id="13" idx="0"/>
          </p:cNvCxnSpPr>
          <p:nvPr/>
        </p:nvCxnSpPr>
        <p:spPr>
          <a:xfrm rot="16200000" flipH="1">
            <a:off x="4324487" y="-951709"/>
            <a:ext cx="110839" cy="5105065"/>
          </a:xfrm>
          <a:prstGeom prst="curvedConnector3">
            <a:avLst>
              <a:gd name="adj1" fmla="val -368741"/>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sp>
        <p:nvSpPr>
          <p:cNvPr id="51" name="Analytic approach">
            <a:extLst>
              <a:ext uri="{FF2B5EF4-FFF2-40B4-BE49-F238E27FC236}">
                <a16:creationId xmlns:a16="http://schemas.microsoft.com/office/drawing/2014/main" id="{2E28D583-D932-D842-912B-D22DD87F712D}"/>
              </a:ext>
            </a:extLst>
          </p:cNvPr>
          <p:cNvSpPr txBox="1"/>
          <p:nvPr/>
        </p:nvSpPr>
        <p:spPr>
          <a:xfrm>
            <a:off x="4374192" y="285803"/>
            <a:ext cx="1510075" cy="661720"/>
          </a:xfrm>
          <a:prstGeom prst="rect">
            <a:avLst/>
          </a:prstGeom>
          <a:solidFill>
            <a:srgbClr val="92D05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Define data</a:t>
            </a:r>
            <a:r>
              <a:rPr sz="1400" kern="0" dirty="0">
                <a:latin typeface="Helvetica Neue Medium"/>
                <a:ea typeface="Helvetica Neue Medium"/>
                <a:cs typeface="Helvetica Neue Medium"/>
              </a:rPr>
              <a:t> </a:t>
            </a:r>
            <a:r>
              <a:rPr lang="en-US" sz="1400" kern="0" dirty="0">
                <a:latin typeface="Helvetica Neue Medium"/>
                <a:ea typeface="Helvetica Neue Medium"/>
                <a:cs typeface="Helvetica Neue Medium"/>
              </a:rPr>
              <a:t>architecture – topology</a:t>
            </a:r>
            <a:endParaRPr sz="1400" kern="0" dirty="0">
              <a:latin typeface="Helvetica Neue Medium"/>
              <a:ea typeface="Helvetica Neue Medium"/>
              <a:cs typeface="Helvetica Neue Medium"/>
            </a:endParaRPr>
          </a:p>
        </p:txBody>
      </p:sp>
    </p:spTree>
    <p:extLst>
      <p:ext uri="{BB962C8B-B14F-4D97-AF65-F5344CB8AC3E}">
        <p14:creationId xmlns:p14="http://schemas.microsoft.com/office/powerpoint/2010/main" val="2780910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Rectangle 286">
            <a:extLst>
              <a:ext uri="{FF2B5EF4-FFF2-40B4-BE49-F238E27FC236}">
                <a16:creationId xmlns:a16="http://schemas.microsoft.com/office/drawing/2014/main" id="{510637E5-482E-E34A-8B04-DA0D586E9B3D}"/>
              </a:ext>
            </a:extLst>
          </p:cNvPr>
          <p:cNvSpPr/>
          <p:nvPr/>
        </p:nvSpPr>
        <p:spPr>
          <a:xfrm>
            <a:off x="1291027" y="2207778"/>
            <a:ext cx="6675193" cy="2088499"/>
          </a:xfrm>
          <a:prstGeom prst="rect">
            <a:avLst/>
          </a:prstGeom>
          <a:solidFill>
            <a:schemeClr val="accent3">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10" name="TextBox 309">
            <a:extLst>
              <a:ext uri="{FF2B5EF4-FFF2-40B4-BE49-F238E27FC236}">
                <a16:creationId xmlns:a16="http://schemas.microsoft.com/office/drawing/2014/main" id="{F2FA78A9-F4CE-CD4D-87E3-68DFF7AA3C11}"/>
              </a:ext>
            </a:extLst>
          </p:cNvPr>
          <p:cNvSpPr txBox="1"/>
          <p:nvPr/>
        </p:nvSpPr>
        <p:spPr>
          <a:xfrm>
            <a:off x="3740650" y="3954082"/>
            <a:ext cx="2317046" cy="269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Multi cloud Data Platform</a:t>
            </a:r>
          </a:p>
        </p:txBody>
      </p:sp>
      <p:grpSp>
        <p:nvGrpSpPr>
          <p:cNvPr id="145" name="Group 144">
            <a:extLst>
              <a:ext uri="{FF2B5EF4-FFF2-40B4-BE49-F238E27FC236}">
                <a16:creationId xmlns:a16="http://schemas.microsoft.com/office/drawing/2014/main" id="{28C36F0D-8436-ED42-A836-9DF163B42802}"/>
              </a:ext>
            </a:extLst>
          </p:cNvPr>
          <p:cNvGrpSpPr/>
          <p:nvPr/>
        </p:nvGrpSpPr>
        <p:grpSpPr>
          <a:xfrm>
            <a:off x="1627771" y="3866375"/>
            <a:ext cx="348850" cy="410123"/>
            <a:chOff x="6998042" y="4731440"/>
            <a:chExt cx="563061" cy="823926"/>
          </a:xfrm>
        </p:grpSpPr>
        <p:grpSp>
          <p:nvGrpSpPr>
            <p:cNvPr id="146" name="Group 239">
              <a:extLst>
                <a:ext uri="{FF2B5EF4-FFF2-40B4-BE49-F238E27FC236}">
                  <a16:creationId xmlns:a16="http://schemas.microsoft.com/office/drawing/2014/main" id="{2B3C2238-E571-2F47-9BFB-756A2048C8C3}"/>
                </a:ext>
              </a:extLst>
            </p:cNvPr>
            <p:cNvGrpSpPr/>
            <p:nvPr/>
          </p:nvGrpSpPr>
          <p:grpSpPr>
            <a:xfrm>
              <a:off x="6998042" y="4731440"/>
              <a:ext cx="563061" cy="823926"/>
              <a:chOff x="145866" y="96725"/>
              <a:chExt cx="563060" cy="823924"/>
            </a:xfrm>
          </p:grpSpPr>
          <p:sp>
            <p:nvSpPr>
              <p:cNvPr id="148" name="Shape 237">
                <a:extLst>
                  <a:ext uri="{FF2B5EF4-FFF2-40B4-BE49-F238E27FC236}">
                    <a16:creationId xmlns:a16="http://schemas.microsoft.com/office/drawing/2014/main" id="{862A09A0-ABB2-D44E-B6D1-2278EFA3317B}"/>
                  </a:ext>
                </a:extLst>
              </p:cNvPr>
              <p:cNvSpPr/>
              <p:nvPr/>
            </p:nvSpPr>
            <p:spPr>
              <a:xfrm>
                <a:off x="145866" y="96725"/>
                <a:ext cx="563060" cy="6200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9" name="Shape 238">
                <a:extLst>
                  <a:ext uri="{FF2B5EF4-FFF2-40B4-BE49-F238E27FC236}">
                    <a16:creationId xmlns:a16="http://schemas.microsoft.com/office/drawing/2014/main" id="{9A214EC9-23EB-D94E-839B-20C69CB01179}"/>
                  </a:ext>
                </a:extLst>
              </p:cNvPr>
              <p:cNvSpPr/>
              <p:nvPr/>
            </p:nvSpPr>
            <p:spPr>
              <a:xfrm>
                <a:off x="197569" y="707232"/>
                <a:ext cx="419159" cy="2134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chemeClr val="bg2"/>
                    </a:solidFill>
                  </a:rPr>
                  <a:t>OPEN</a:t>
                </a:r>
                <a:endParaRPr sz="700" b="1" dirty="0">
                  <a:solidFill>
                    <a:schemeClr val="bg2"/>
                  </a:solidFill>
                </a:endParaRPr>
              </a:p>
            </p:txBody>
          </p:sp>
        </p:grpSp>
        <p:pic>
          <p:nvPicPr>
            <p:cNvPr id="147" name="Picture 146">
              <a:extLst>
                <a:ext uri="{FF2B5EF4-FFF2-40B4-BE49-F238E27FC236}">
                  <a16:creationId xmlns:a16="http://schemas.microsoft.com/office/drawing/2014/main" id="{EE4F7157-0A6B-5A48-BB02-7020E057D6F7}"/>
                </a:ext>
              </a:extLst>
            </p:cNvPr>
            <p:cNvPicPr>
              <a:picLocks noChangeAspect="1"/>
            </p:cNvPicPr>
            <p:nvPr/>
          </p:nvPicPr>
          <p:blipFill>
            <a:blip r:embed="rId3"/>
            <a:stretch>
              <a:fillRect/>
            </a:stretch>
          </p:blipFill>
          <p:spPr>
            <a:xfrm>
              <a:off x="7042832" y="4825391"/>
              <a:ext cx="451738" cy="425165"/>
            </a:xfrm>
            <a:prstGeom prst="rect">
              <a:avLst/>
            </a:prstGeom>
          </p:spPr>
        </p:pic>
      </p:grpSp>
      <p:grpSp>
        <p:nvGrpSpPr>
          <p:cNvPr id="150" name="Group 149">
            <a:extLst>
              <a:ext uri="{FF2B5EF4-FFF2-40B4-BE49-F238E27FC236}">
                <a16:creationId xmlns:a16="http://schemas.microsoft.com/office/drawing/2014/main" id="{BF7E03C4-CDF2-1847-9659-89E17AAE9B73}"/>
              </a:ext>
            </a:extLst>
          </p:cNvPr>
          <p:cNvGrpSpPr/>
          <p:nvPr/>
        </p:nvGrpSpPr>
        <p:grpSpPr>
          <a:xfrm>
            <a:off x="2763559" y="3854897"/>
            <a:ext cx="425141" cy="425214"/>
            <a:chOff x="4043360" y="7064006"/>
            <a:chExt cx="556878" cy="629577"/>
          </a:xfrm>
        </p:grpSpPr>
        <p:grpSp>
          <p:nvGrpSpPr>
            <p:cNvPr id="151" name="Group 150">
              <a:extLst>
                <a:ext uri="{FF2B5EF4-FFF2-40B4-BE49-F238E27FC236}">
                  <a16:creationId xmlns:a16="http://schemas.microsoft.com/office/drawing/2014/main" id="{0F93E7FC-070A-A94F-A2C9-2B1A52159EB1}"/>
                </a:ext>
              </a:extLst>
            </p:cNvPr>
            <p:cNvGrpSpPr/>
            <p:nvPr/>
          </p:nvGrpSpPr>
          <p:grpSpPr>
            <a:xfrm>
              <a:off x="4043360" y="7064006"/>
              <a:ext cx="556878" cy="629577"/>
              <a:chOff x="-1122633" y="975509"/>
              <a:chExt cx="556878" cy="629577"/>
            </a:xfrm>
          </p:grpSpPr>
          <p:sp>
            <p:nvSpPr>
              <p:cNvPr id="153" name="Shape 319">
                <a:extLst>
                  <a:ext uri="{FF2B5EF4-FFF2-40B4-BE49-F238E27FC236}">
                    <a16:creationId xmlns:a16="http://schemas.microsoft.com/office/drawing/2014/main" id="{EF5BBAFC-58BD-3844-9840-F4AD19EC2AA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4" name="Shape 321">
                <a:extLst>
                  <a:ext uri="{FF2B5EF4-FFF2-40B4-BE49-F238E27FC236}">
                    <a16:creationId xmlns:a16="http://schemas.microsoft.com/office/drawing/2014/main" id="{EC5996C7-73F0-FB40-B410-3028936315A0}"/>
                  </a:ext>
                </a:extLst>
              </p:cNvPr>
              <p:cNvSpPr/>
              <p:nvPr/>
            </p:nvSpPr>
            <p:spPr>
              <a:xfrm>
                <a:off x="-1088922" y="1470267"/>
                <a:ext cx="523167" cy="13481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SECURITY</a:t>
                </a:r>
                <a:endParaRPr sz="600" b="1" dirty="0">
                  <a:solidFill>
                    <a:schemeClr val="bg2"/>
                  </a:solidFill>
                </a:endParaRPr>
              </a:p>
            </p:txBody>
          </p:sp>
        </p:grpSp>
        <p:pic>
          <p:nvPicPr>
            <p:cNvPr id="152" name="Picture 151">
              <a:extLst>
                <a:ext uri="{FF2B5EF4-FFF2-40B4-BE49-F238E27FC236}">
                  <a16:creationId xmlns:a16="http://schemas.microsoft.com/office/drawing/2014/main" id="{8FDDC751-FAB3-B142-A0A7-C5D73BEE25C3}"/>
                </a:ext>
              </a:extLst>
            </p:cNvPr>
            <p:cNvPicPr>
              <a:picLocks noChangeAspect="1"/>
            </p:cNvPicPr>
            <p:nvPr/>
          </p:nvPicPr>
          <p:blipFill>
            <a:blip r:embed="rId4"/>
            <a:stretch>
              <a:fillRect/>
            </a:stretch>
          </p:blipFill>
          <p:spPr>
            <a:xfrm>
              <a:off x="4138930" y="7100533"/>
              <a:ext cx="276316" cy="386842"/>
            </a:xfrm>
            <a:prstGeom prst="rect">
              <a:avLst/>
            </a:prstGeom>
          </p:spPr>
        </p:pic>
      </p:grpSp>
      <p:sp>
        <p:nvSpPr>
          <p:cNvPr id="14" name="Freeform 13">
            <a:extLst>
              <a:ext uri="{FF2B5EF4-FFF2-40B4-BE49-F238E27FC236}">
                <a16:creationId xmlns:a16="http://schemas.microsoft.com/office/drawing/2014/main" id="{B5C8CFB2-331B-CF4D-84BE-B6D466465B75}"/>
              </a:ext>
            </a:extLst>
          </p:cNvPr>
          <p:cNvSpPr/>
          <p:nvPr/>
        </p:nvSpPr>
        <p:spPr>
          <a:xfrm>
            <a:off x="2356314" y="1123481"/>
            <a:ext cx="5550669" cy="1779911"/>
          </a:xfrm>
          <a:custGeom>
            <a:avLst/>
            <a:gdLst>
              <a:gd name="connsiteX0" fmla="*/ 0 w 5458120"/>
              <a:gd name="connsiteY0" fmla="*/ 0 h 2073897"/>
              <a:gd name="connsiteX1" fmla="*/ 0 w 5458120"/>
              <a:gd name="connsiteY1" fmla="*/ 1753385 h 2073897"/>
              <a:gd name="connsiteX2" fmla="*/ 2488677 w 5458120"/>
              <a:gd name="connsiteY2" fmla="*/ 1762812 h 2073897"/>
              <a:gd name="connsiteX3" fmla="*/ 2488677 w 5458120"/>
              <a:gd name="connsiteY3" fmla="*/ 2073897 h 2073897"/>
              <a:gd name="connsiteX4" fmla="*/ 5458120 w 5458120"/>
              <a:gd name="connsiteY4" fmla="*/ 2064470 h 2073897"/>
              <a:gd name="connsiteX5" fmla="*/ 5458120 w 5458120"/>
              <a:gd name="connsiteY5" fmla="*/ 0 h 2073897"/>
              <a:gd name="connsiteX6" fmla="*/ 0 w 5458120"/>
              <a:gd name="connsiteY6" fmla="*/ 0 h 20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8120" h="2073897">
                <a:moveTo>
                  <a:pt x="0" y="0"/>
                </a:moveTo>
                <a:lnTo>
                  <a:pt x="0" y="1753385"/>
                </a:lnTo>
                <a:lnTo>
                  <a:pt x="2488677" y="1762812"/>
                </a:lnTo>
                <a:lnTo>
                  <a:pt x="2488677" y="2073897"/>
                </a:lnTo>
                <a:lnTo>
                  <a:pt x="5458120" y="2064470"/>
                </a:lnTo>
                <a:lnTo>
                  <a:pt x="5458120" y="0"/>
                </a:lnTo>
                <a:lnTo>
                  <a:pt x="0" y="0"/>
                </a:lnTo>
                <a:close/>
              </a:path>
            </a:pathLst>
          </a:custGeom>
          <a:solidFill>
            <a:srgbClr val="00B0F0"/>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88" name="TextBox 987">
            <a:extLst>
              <a:ext uri="{FF2B5EF4-FFF2-40B4-BE49-F238E27FC236}">
                <a16:creationId xmlns:a16="http://schemas.microsoft.com/office/drawing/2014/main" id="{0A09657E-2441-7046-976F-A0212B77CE8A}"/>
              </a:ext>
            </a:extLst>
          </p:cNvPr>
          <p:cNvSpPr txBox="1"/>
          <p:nvPr/>
        </p:nvSpPr>
        <p:spPr>
          <a:xfrm>
            <a:off x="2046607" y="-24356"/>
            <a:ext cx="506602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Top Level Conceptual Architecture</a:t>
            </a:r>
          </a:p>
        </p:txBody>
      </p:sp>
      <p:sp>
        <p:nvSpPr>
          <p:cNvPr id="311" name="TextBox 310">
            <a:extLst>
              <a:ext uri="{FF2B5EF4-FFF2-40B4-BE49-F238E27FC236}">
                <a16:creationId xmlns:a16="http://schemas.microsoft.com/office/drawing/2014/main" id="{8D9BB4BD-9474-1849-BEFD-37C96466FEB8}"/>
              </a:ext>
            </a:extLst>
          </p:cNvPr>
          <p:cNvSpPr txBox="1"/>
          <p:nvPr/>
        </p:nvSpPr>
        <p:spPr>
          <a:xfrm>
            <a:off x="4869032" y="2469973"/>
            <a:ext cx="721109" cy="461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AI Open Source Frameworks</a:t>
            </a:r>
          </a:p>
        </p:txBody>
      </p:sp>
      <p:grpSp>
        <p:nvGrpSpPr>
          <p:cNvPr id="3" name="Group 2">
            <a:extLst>
              <a:ext uri="{FF2B5EF4-FFF2-40B4-BE49-F238E27FC236}">
                <a16:creationId xmlns:a16="http://schemas.microsoft.com/office/drawing/2014/main" id="{2EED157C-998A-8449-94AE-D1B25124C311}"/>
              </a:ext>
            </a:extLst>
          </p:cNvPr>
          <p:cNvGrpSpPr/>
          <p:nvPr/>
        </p:nvGrpSpPr>
        <p:grpSpPr>
          <a:xfrm>
            <a:off x="3412502" y="769912"/>
            <a:ext cx="4226425" cy="526847"/>
            <a:chOff x="4120979" y="3120661"/>
            <a:chExt cx="3340855" cy="940257"/>
          </a:xfrm>
        </p:grpSpPr>
        <p:sp>
          <p:nvSpPr>
            <p:cNvPr id="297" name="Rectangle 296">
              <a:extLst>
                <a:ext uri="{FF2B5EF4-FFF2-40B4-BE49-F238E27FC236}">
                  <a16:creationId xmlns:a16="http://schemas.microsoft.com/office/drawing/2014/main" id="{BF8C1E65-03FB-DE47-AF36-A43452212FDA}"/>
                </a:ext>
              </a:extLst>
            </p:cNvPr>
            <p:cNvSpPr/>
            <p:nvPr/>
          </p:nvSpPr>
          <p:spPr>
            <a:xfrm>
              <a:off x="4120979" y="3120661"/>
              <a:ext cx="3340855" cy="940257"/>
            </a:xfrm>
            <a:prstGeom prst="rect">
              <a:avLst/>
            </a:prstGeom>
            <a:solidFill>
              <a:schemeClr val="accent4">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06" name="TextBox 305">
              <a:extLst>
                <a:ext uri="{FF2B5EF4-FFF2-40B4-BE49-F238E27FC236}">
                  <a16:creationId xmlns:a16="http://schemas.microsoft.com/office/drawing/2014/main" id="{E5685381-1620-B840-9E65-C9AB7CF114F8}"/>
                </a:ext>
              </a:extLst>
            </p:cNvPr>
            <p:cNvSpPr txBox="1"/>
            <p:nvPr/>
          </p:nvSpPr>
          <p:spPr>
            <a:xfrm>
              <a:off x="4517189" y="3168337"/>
              <a:ext cx="2259761" cy="89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latin typeface="IBM Plex Sans" panose="020B0503050203000203" pitchFamily="34" charset="77"/>
                  <a:cs typeface="Calibri"/>
                  <a:sym typeface="Calibri"/>
                </a:rPr>
                <a:t>Speech to text, text to speech, image recognition, Conversational and Discovery Apps</a:t>
              </a:r>
              <a:endParaRPr kumimoji="0" lang="en-US" sz="100" b="0" i="0" u="none" strike="noStrike" kern="1200" cap="none" spc="0" normalizeH="0" baseline="0" noProof="0" dirty="0">
                <a:ln>
                  <a:noFill/>
                </a:ln>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Pre-built Model as Services</a:t>
              </a:r>
            </a:p>
          </p:txBody>
        </p:sp>
      </p:grpSp>
      <p:sp>
        <p:nvSpPr>
          <p:cNvPr id="93" name="Shape 321">
            <a:extLst>
              <a:ext uri="{FF2B5EF4-FFF2-40B4-BE49-F238E27FC236}">
                <a16:creationId xmlns:a16="http://schemas.microsoft.com/office/drawing/2014/main" id="{363805FA-8B3C-564F-BFA0-79F7156489B5}"/>
              </a:ext>
            </a:extLst>
          </p:cNvPr>
          <p:cNvSpPr/>
          <p:nvPr/>
        </p:nvSpPr>
        <p:spPr>
          <a:xfrm rot="5400000">
            <a:off x="2027828" y="4279849"/>
            <a:ext cx="92333" cy="65885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sp>
        <p:nvSpPr>
          <p:cNvPr id="160" name="TextBox 159">
            <a:extLst>
              <a:ext uri="{FF2B5EF4-FFF2-40B4-BE49-F238E27FC236}">
                <a16:creationId xmlns:a16="http://schemas.microsoft.com/office/drawing/2014/main" id="{46D3C12D-E361-4A49-B350-CAD0E5DC314C}"/>
              </a:ext>
            </a:extLst>
          </p:cNvPr>
          <p:cNvSpPr txBox="1"/>
          <p:nvPr/>
        </p:nvSpPr>
        <p:spPr>
          <a:xfrm>
            <a:off x="6609145" y="1933012"/>
            <a:ext cx="1192390" cy="661716"/>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Business Dashboards, Reporting</a:t>
            </a:r>
            <a:endParaRPr lang="en-US" sz="800" dirty="0">
              <a:solidFill>
                <a:schemeClr val="accent3">
                  <a:lumMod val="75000"/>
                </a:schemeClr>
              </a:solidFill>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Business Analytics</a:t>
            </a:r>
          </a:p>
        </p:txBody>
      </p:sp>
      <p:sp>
        <p:nvSpPr>
          <p:cNvPr id="300" name="TextBox 299">
            <a:extLst>
              <a:ext uri="{FF2B5EF4-FFF2-40B4-BE49-F238E27FC236}">
                <a16:creationId xmlns:a16="http://schemas.microsoft.com/office/drawing/2014/main" id="{09F9346A-F863-4344-95FB-4026CD125E38}"/>
              </a:ext>
            </a:extLst>
          </p:cNvPr>
          <p:cNvSpPr txBox="1"/>
          <p:nvPr/>
        </p:nvSpPr>
        <p:spPr>
          <a:xfrm>
            <a:off x="4157076" y="2022467"/>
            <a:ext cx="1689407" cy="400105"/>
          </a:xfrm>
          <a:prstGeom prst="rect">
            <a:avLst/>
          </a:prstGeom>
          <a:solidFill>
            <a:srgbClr val="00B0F0"/>
          </a:solid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Machine Learning Workbench</a:t>
            </a:r>
          </a:p>
        </p:txBody>
      </p:sp>
      <p:sp>
        <p:nvSpPr>
          <p:cNvPr id="301" name="TextBox 300">
            <a:extLst>
              <a:ext uri="{FF2B5EF4-FFF2-40B4-BE49-F238E27FC236}">
                <a16:creationId xmlns:a16="http://schemas.microsoft.com/office/drawing/2014/main" id="{435D1146-F1FA-C34C-AECF-954B8366CE8F}"/>
              </a:ext>
            </a:extLst>
          </p:cNvPr>
          <p:cNvSpPr txBox="1"/>
          <p:nvPr/>
        </p:nvSpPr>
        <p:spPr>
          <a:xfrm>
            <a:off x="4134362" y="1362273"/>
            <a:ext cx="1744968" cy="246217"/>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Machine Learning </a:t>
            </a:r>
            <a:r>
              <a:rPr lang="en-US" sz="1000" b="1" dirty="0">
                <a:solidFill>
                  <a:srgbClr val="FFFFFF"/>
                </a:solidFill>
                <a:latin typeface="IBM Plex Sans" panose="020B0503050203000203" pitchFamily="34" charset="77"/>
                <a:cs typeface="Calibri"/>
                <a:sym typeface="Calibri"/>
              </a:rPr>
              <a:t>Model</a:t>
            </a:r>
            <a:endPar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sp>
        <p:nvSpPr>
          <p:cNvPr id="302" name="TextBox 301">
            <a:extLst>
              <a:ext uri="{FF2B5EF4-FFF2-40B4-BE49-F238E27FC236}">
                <a16:creationId xmlns:a16="http://schemas.microsoft.com/office/drawing/2014/main" id="{3A9610C8-57C5-AF43-A235-A525240345CD}"/>
              </a:ext>
            </a:extLst>
          </p:cNvPr>
          <p:cNvSpPr txBox="1"/>
          <p:nvPr/>
        </p:nvSpPr>
        <p:spPr>
          <a:xfrm>
            <a:off x="6622945" y="1366051"/>
            <a:ext cx="1178590" cy="40010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Bias</a:t>
            </a:r>
          </a:p>
          <a:p>
            <a:pPr marL="0" marR="0" lvl="0" indent="0" algn="ctr" defTabSz="685800" rtl="0" eaLnBrk="1" fontAlgn="auto" latinLnBrk="0" hangingPunct="0">
              <a:lnSpc>
                <a:spcPct val="100000"/>
              </a:lnSpc>
              <a:spcBef>
                <a:spcPts val="0"/>
              </a:spcBef>
              <a:spcAft>
                <a:spcPts val="0"/>
              </a:spcAft>
              <a:buClrTx/>
              <a:buSzTx/>
              <a:buFontTx/>
              <a:buNone/>
              <a:tabLst/>
              <a:defRPr/>
            </a:pPr>
            <a:r>
              <a:rPr lang="en-US" sz="1000" b="1" dirty="0">
                <a:solidFill>
                  <a:srgbClr val="FFFFFF"/>
                </a:solidFill>
                <a:latin typeface="IBM Plex Sans" panose="020B0503050203000203" pitchFamily="34" charset="77"/>
                <a:cs typeface="Calibri"/>
                <a:sym typeface="Calibri"/>
              </a:rPr>
              <a:t>Monitoring</a:t>
            </a:r>
            <a:endPar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grpSp>
        <p:nvGrpSpPr>
          <p:cNvPr id="166" name="Group 165">
            <a:extLst>
              <a:ext uri="{FF2B5EF4-FFF2-40B4-BE49-F238E27FC236}">
                <a16:creationId xmlns:a16="http://schemas.microsoft.com/office/drawing/2014/main" id="{60E508EC-A9B5-A14F-A184-13C4B40ED9ED}"/>
              </a:ext>
            </a:extLst>
          </p:cNvPr>
          <p:cNvGrpSpPr/>
          <p:nvPr/>
        </p:nvGrpSpPr>
        <p:grpSpPr>
          <a:xfrm>
            <a:off x="1255060" y="4344714"/>
            <a:ext cx="6813176" cy="174658"/>
            <a:chOff x="4114530" y="1468061"/>
            <a:chExt cx="1274928" cy="265243"/>
          </a:xfrm>
        </p:grpSpPr>
        <p:sp>
          <p:nvSpPr>
            <p:cNvPr id="167" name="Rectangle 166">
              <a:extLst>
                <a:ext uri="{FF2B5EF4-FFF2-40B4-BE49-F238E27FC236}">
                  <a16:creationId xmlns:a16="http://schemas.microsoft.com/office/drawing/2014/main" id="{6EEEB8DD-0512-874D-89DE-D7A86B619018}"/>
                </a:ext>
              </a:extLst>
            </p:cNvPr>
            <p:cNvSpPr/>
            <p:nvPr/>
          </p:nvSpPr>
          <p:spPr>
            <a:xfrm>
              <a:off x="4120980" y="1468061"/>
              <a:ext cx="1247006"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8" name="TextBox 167">
              <a:extLst>
                <a:ext uri="{FF2B5EF4-FFF2-40B4-BE49-F238E27FC236}">
                  <a16:creationId xmlns:a16="http://schemas.microsoft.com/office/drawing/2014/main" id="{F803CD12-5F2A-124E-A57D-E31A071BA89D}"/>
                </a:ext>
              </a:extLst>
            </p:cNvPr>
            <p:cNvSpPr txBox="1"/>
            <p:nvPr/>
          </p:nvSpPr>
          <p:spPr>
            <a:xfrm>
              <a:off x="4114530" y="1469894"/>
              <a:ext cx="1274928" cy="33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Transformation, Connectivity &amp; Edge Services</a:t>
              </a:r>
            </a:p>
          </p:txBody>
        </p:sp>
      </p:grpSp>
      <p:sp>
        <p:nvSpPr>
          <p:cNvPr id="9" name="Rectangle 8">
            <a:extLst>
              <a:ext uri="{FF2B5EF4-FFF2-40B4-BE49-F238E27FC236}">
                <a16:creationId xmlns:a16="http://schemas.microsoft.com/office/drawing/2014/main" id="{08162735-5251-4E43-ACED-00C25E71953C}"/>
              </a:ext>
            </a:extLst>
          </p:cNvPr>
          <p:cNvSpPr/>
          <p:nvPr/>
        </p:nvSpPr>
        <p:spPr>
          <a:xfrm rot="5400000">
            <a:off x="2914327" y="1890063"/>
            <a:ext cx="508464" cy="3347292"/>
          </a:xfrm>
          <a:prstGeom prst="rect">
            <a:avLst/>
          </a:prstGeom>
          <a:solidFill>
            <a:schemeClr val="accent1">
              <a:lumMod val="60000"/>
              <a:lumOff val="40000"/>
            </a:schemeClr>
          </a:solidFill>
        </p:spPr>
        <p:txBody>
          <a:bodyPr vert="vert270" wrap="square" lIns="0" tIns="0" rIns="0" bIns="0" rtlCol="0" anchor="ctr">
            <a:noAutofit/>
          </a:bodyPr>
          <a:lstStyle/>
          <a:p>
            <a:pPr lvl="0" eaLnBrk="1" fontAlgn="auto">
              <a:spcBef>
                <a:spcPts val="0"/>
              </a:spcBef>
              <a:spcAft>
                <a:spcPts val="0"/>
              </a:spcAft>
              <a:defRPr/>
            </a:pPr>
            <a:r>
              <a:rPr lang="en-US" sz="800" dirty="0">
                <a:solidFill>
                  <a:srgbClr val="000000"/>
                </a:solidFill>
                <a:latin typeface="IBM Plex Sans" panose="020B0503050203000203" pitchFamily="34" charset="77"/>
                <a:cs typeface="Calibri"/>
                <a:sym typeface="Calibri"/>
              </a:rPr>
              <a:t>Data Virtualization, Data Federation, Data Integration</a:t>
            </a: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Data Consolidation</a:t>
            </a:r>
            <a:r>
              <a:rPr lang="en-US" sz="800" dirty="0">
                <a:solidFill>
                  <a:srgbClr val="000000"/>
                </a:solidFill>
                <a:latin typeface="IBM Plex Sans" panose="020B0503050203000203" pitchFamily="34" charset="77"/>
                <a:cs typeface="Calibri"/>
                <a:sym typeface="Calibri"/>
              </a:rPr>
              <a:t> </a:t>
            </a:r>
          </a:p>
        </p:txBody>
      </p:sp>
      <p:sp>
        <p:nvSpPr>
          <p:cNvPr id="196" name="TextBox 195">
            <a:extLst>
              <a:ext uri="{FF2B5EF4-FFF2-40B4-BE49-F238E27FC236}">
                <a16:creationId xmlns:a16="http://schemas.microsoft.com/office/drawing/2014/main" id="{2B225E35-AB66-4D41-93EA-4F3DF8F9407C}"/>
              </a:ext>
            </a:extLst>
          </p:cNvPr>
          <p:cNvSpPr txBox="1"/>
          <p:nvPr/>
        </p:nvSpPr>
        <p:spPr>
          <a:xfrm>
            <a:off x="4884852" y="3312970"/>
            <a:ext cx="2754076" cy="503395"/>
          </a:xfrm>
          <a:prstGeom prst="rect">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lang="en-US" sz="800" dirty="0">
                <a:latin typeface="IBM Plex Sans" panose="020B0503050203000203" pitchFamily="34" charset="77"/>
                <a:cs typeface="Calibri"/>
                <a:sym typeface="Calibri"/>
              </a:rPr>
              <a:t>Data Warehouse, Operational Data Stores, Event Stores</a:t>
            </a:r>
          </a:p>
          <a:p>
            <a:pPr lvl="0" eaLnBrk="1" fontAlgn="auto">
              <a:spcBef>
                <a:spcPts val="0"/>
              </a:spcBef>
              <a:spcAft>
                <a:spcPts val="0"/>
              </a:spcAft>
              <a:defRPr/>
            </a:pPr>
            <a:r>
              <a:rPr lang="en-US" sz="800" dirty="0">
                <a:latin typeface="IBM Plex Sans" panose="020B0503050203000203" pitchFamily="34" charset="77"/>
                <a:cs typeface="Calibri"/>
                <a:sym typeface="Calibri"/>
              </a:rPr>
              <a:t>RDBMS, Object Storage, </a:t>
            </a:r>
            <a:r>
              <a:rPr lang="en-US" sz="800" dirty="0" err="1">
                <a:latin typeface="IBM Plex Sans" panose="020B0503050203000203" pitchFamily="34" charset="77"/>
                <a:cs typeface="Calibri"/>
                <a:sym typeface="Calibri"/>
              </a:rPr>
              <a:t>noSQL</a:t>
            </a:r>
            <a:endParaRPr lang="en-US" sz="800" dirty="0">
              <a:latin typeface="IBM Plex Sans" panose="020B0503050203000203" pitchFamily="34" charset="77"/>
              <a:cs typeface="Calibri"/>
              <a:sym typeface="Calibri"/>
            </a:endParaRP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Governed Data Lake</a:t>
            </a:r>
          </a:p>
        </p:txBody>
      </p:sp>
      <p:sp>
        <p:nvSpPr>
          <p:cNvPr id="197" name="Shape 64">
            <a:extLst>
              <a:ext uri="{FF2B5EF4-FFF2-40B4-BE49-F238E27FC236}">
                <a16:creationId xmlns:a16="http://schemas.microsoft.com/office/drawing/2014/main" id="{F2777DD4-218D-7445-BF44-CC177A82520E}"/>
              </a:ext>
            </a:extLst>
          </p:cNvPr>
          <p:cNvSpPr/>
          <p:nvPr/>
        </p:nvSpPr>
        <p:spPr>
          <a:xfrm>
            <a:off x="153418" y="3651925"/>
            <a:ext cx="1325240" cy="153888"/>
          </a:xfrm>
          <a:prstGeom prst="rect">
            <a:avLst/>
          </a:prstGeom>
          <a:solidFill>
            <a:schemeClr val="accent1">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endParaRPr sz="1000" b="1" dirty="0">
              <a:solidFill>
                <a:schemeClr val="tx1"/>
              </a:solidFill>
            </a:endParaRPr>
          </a:p>
        </p:txBody>
      </p:sp>
      <p:sp>
        <p:nvSpPr>
          <p:cNvPr id="198" name="Shape 64">
            <a:extLst>
              <a:ext uri="{FF2B5EF4-FFF2-40B4-BE49-F238E27FC236}">
                <a16:creationId xmlns:a16="http://schemas.microsoft.com/office/drawing/2014/main" id="{8468D262-799C-D744-A69A-677A3B5ECFB8}"/>
              </a:ext>
            </a:extLst>
          </p:cNvPr>
          <p:cNvSpPr/>
          <p:nvPr/>
        </p:nvSpPr>
        <p:spPr>
          <a:xfrm>
            <a:off x="300310" y="2717462"/>
            <a:ext cx="1489341" cy="153888"/>
          </a:xfrm>
          <a:prstGeom prst="rect">
            <a:avLst/>
          </a:prstGeom>
          <a:solidFill>
            <a:schemeClr val="accent2">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endParaRPr sz="1000" b="1" dirty="0">
              <a:solidFill>
                <a:schemeClr val="tx1"/>
              </a:solidFill>
            </a:endParaRPr>
          </a:p>
        </p:txBody>
      </p:sp>
      <p:sp>
        <p:nvSpPr>
          <p:cNvPr id="201" name="Shape 64">
            <a:extLst>
              <a:ext uri="{FF2B5EF4-FFF2-40B4-BE49-F238E27FC236}">
                <a16:creationId xmlns:a16="http://schemas.microsoft.com/office/drawing/2014/main" id="{BEE51381-CD45-2849-A546-EF00C09564C7}"/>
              </a:ext>
            </a:extLst>
          </p:cNvPr>
          <p:cNvSpPr/>
          <p:nvPr/>
        </p:nvSpPr>
        <p:spPr>
          <a:xfrm>
            <a:off x="1144728" y="1837044"/>
            <a:ext cx="1489341" cy="153888"/>
          </a:xfrm>
          <a:prstGeom prst="rect">
            <a:avLst/>
          </a:prstGeom>
          <a:solidFill>
            <a:srgbClr val="00B0F0"/>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endParaRPr sz="1000" b="1" dirty="0">
              <a:solidFill>
                <a:schemeClr val="tx1"/>
              </a:solidFill>
            </a:endParaRPr>
          </a:p>
        </p:txBody>
      </p:sp>
      <p:sp>
        <p:nvSpPr>
          <p:cNvPr id="212" name="Shape 64">
            <a:extLst>
              <a:ext uri="{FF2B5EF4-FFF2-40B4-BE49-F238E27FC236}">
                <a16:creationId xmlns:a16="http://schemas.microsoft.com/office/drawing/2014/main" id="{782E0F4E-9E6C-8B4B-9AEE-4F65233322ED}"/>
              </a:ext>
            </a:extLst>
          </p:cNvPr>
          <p:cNvSpPr/>
          <p:nvPr/>
        </p:nvSpPr>
        <p:spPr>
          <a:xfrm>
            <a:off x="1994794" y="802738"/>
            <a:ext cx="1489341" cy="153888"/>
          </a:xfrm>
          <a:prstGeom prst="rect">
            <a:avLst/>
          </a:prstGeom>
          <a:solidFill>
            <a:schemeClr val="accent4">
              <a:lumMod val="40000"/>
              <a:lumOff val="6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endParaRPr sz="1000" b="1" dirty="0">
              <a:solidFill>
                <a:schemeClr val="tx1"/>
              </a:solidFill>
            </a:endParaRPr>
          </a:p>
        </p:txBody>
      </p:sp>
      <p:grpSp>
        <p:nvGrpSpPr>
          <p:cNvPr id="229" name="Group 228">
            <a:extLst>
              <a:ext uri="{FF2B5EF4-FFF2-40B4-BE49-F238E27FC236}">
                <a16:creationId xmlns:a16="http://schemas.microsoft.com/office/drawing/2014/main" id="{4CAC9DBE-C652-A741-BCD6-E93F3233C9FF}"/>
              </a:ext>
            </a:extLst>
          </p:cNvPr>
          <p:cNvGrpSpPr/>
          <p:nvPr/>
        </p:nvGrpSpPr>
        <p:grpSpPr>
          <a:xfrm>
            <a:off x="2385222" y="4542159"/>
            <a:ext cx="658850" cy="415582"/>
            <a:chOff x="-1447193" y="1875688"/>
            <a:chExt cx="1149566" cy="887826"/>
          </a:xfrm>
        </p:grpSpPr>
        <p:sp>
          <p:nvSpPr>
            <p:cNvPr id="230" name="Shape 319">
              <a:extLst>
                <a:ext uri="{FF2B5EF4-FFF2-40B4-BE49-F238E27FC236}">
                  <a16:creationId xmlns:a16="http://schemas.microsoft.com/office/drawing/2014/main" id="{67ACBA08-345F-9843-A8A2-5DEBBFCEB789}"/>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1" name="_-36.png">
              <a:extLst>
                <a:ext uri="{FF2B5EF4-FFF2-40B4-BE49-F238E27FC236}">
                  <a16:creationId xmlns:a16="http://schemas.microsoft.com/office/drawing/2014/main" id="{A817043E-D154-7840-8FE7-AAB82EEDBDC8}"/>
                </a:ext>
              </a:extLst>
            </p:cNvPr>
            <p:cNvPicPr/>
            <p:nvPr/>
          </p:nvPicPr>
          <p:blipFill>
            <a:blip r:embed="rId5"/>
            <a:srcRect l="15445" t="21517" r="15445" b="21517"/>
            <a:stretch>
              <a:fillRect/>
            </a:stretch>
          </p:blipFill>
          <p:spPr>
            <a:xfrm>
              <a:off x="-1071698" y="1966978"/>
              <a:ext cx="345282" cy="284610"/>
            </a:xfrm>
            <a:prstGeom prst="rect">
              <a:avLst/>
            </a:prstGeom>
            <a:ln w="3175" cap="flat">
              <a:noFill/>
              <a:miter lim="400000"/>
            </a:ln>
            <a:effectLst/>
          </p:spPr>
        </p:pic>
        <p:sp>
          <p:nvSpPr>
            <p:cNvPr id="232" name="Shape 321">
              <a:extLst>
                <a:ext uri="{FF2B5EF4-FFF2-40B4-BE49-F238E27FC236}">
                  <a16:creationId xmlns:a16="http://schemas.microsoft.com/office/drawing/2014/main" id="{D1C1871B-EC1E-EA4C-A65B-5CD9B1382242}"/>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33" name="Group 232">
            <a:extLst>
              <a:ext uri="{FF2B5EF4-FFF2-40B4-BE49-F238E27FC236}">
                <a16:creationId xmlns:a16="http://schemas.microsoft.com/office/drawing/2014/main" id="{26D2FB75-E1B6-FC4A-A969-565A01E122CA}"/>
              </a:ext>
            </a:extLst>
          </p:cNvPr>
          <p:cNvGrpSpPr/>
          <p:nvPr/>
        </p:nvGrpSpPr>
        <p:grpSpPr>
          <a:xfrm>
            <a:off x="3655523" y="4541141"/>
            <a:ext cx="478839" cy="395107"/>
            <a:chOff x="-1032273" y="3368145"/>
            <a:chExt cx="643863" cy="585581"/>
          </a:xfrm>
        </p:grpSpPr>
        <p:pic>
          <p:nvPicPr>
            <p:cNvPr id="234" name="Picture 233">
              <a:extLst>
                <a:ext uri="{FF2B5EF4-FFF2-40B4-BE49-F238E27FC236}">
                  <a16:creationId xmlns:a16="http://schemas.microsoft.com/office/drawing/2014/main" id="{6185567B-D5B3-A340-9E2E-0D3B26CD1D5F}"/>
                </a:ext>
              </a:extLst>
            </p:cNvPr>
            <p:cNvPicPr>
              <a:picLocks noChangeAspect="1"/>
            </p:cNvPicPr>
            <p:nvPr/>
          </p:nvPicPr>
          <p:blipFill>
            <a:blip r:embed="rId6"/>
            <a:stretch>
              <a:fillRect/>
            </a:stretch>
          </p:blipFill>
          <p:spPr>
            <a:xfrm>
              <a:off x="-974401" y="3368145"/>
              <a:ext cx="386056" cy="301827"/>
            </a:xfrm>
            <a:prstGeom prst="rect">
              <a:avLst/>
            </a:prstGeom>
          </p:spPr>
        </p:pic>
        <p:sp>
          <p:nvSpPr>
            <p:cNvPr id="235" name="Shape 321">
              <a:extLst>
                <a:ext uri="{FF2B5EF4-FFF2-40B4-BE49-F238E27FC236}">
                  <a16:creationId xmlns:a16="http://schemas.microsoft.com/office/drawing/2014/main" id="{545B2AF2-E7F3-4B40-99B6-759499AEBEAC}"/>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36" name="Group 235">
            <a:extLst>
              <a:ext uri="{FF2B5EF4-FFF2-40B4-BE49-F238E27FC236}">
                <a16:creationId xmlns:a16="http://schemas.microsoft.com/office/drawing/2014/main" id="{EF1CD87B-6551-AA4E-966C-39C8908851A0}"/>
              </a:ext>
            </a:extLst>
          </p:cNvPr>
          <p:cNvGrpSpPr/>
          <p:nvPr/>
        </p:nvGrpSpPr>
        <p:grpSpPr>
          <a:xfrm>
            <a:off x="4261631" y="4544316"/>
            <a:ext cx="832931" cy="414546"/>
            <a:chOff x="-1202205" y="3307184"/>
            <a:chExt cx="1029965" cy="679776"/>
          </a:xfrm>
        </p:grpSpPr>
        <p:pic>
          <p:nvPicPr>
            <p:cNvPr id="237" name="Picture 236">
              <a:extLst>
                <a:ext uri="{FF2B5EF4-FFF2-40B4-BE49-F238E27FC236}">
                  <a16:creationId xmlns:a16="http://schemas.microsoft.com/office/drawing/2014/main" id="{410F8CCC-8F55-2B44-87FF-F32E90F493E1}"/>
                </a:ext>
              </a:extLst>
            </p:cNvPr>
            <p:cNvPicPr>
              <a:picLocks noChangeAspect="1"/>
            </p:cNvPicPr>
            <p:nvPr/>
          </p:nvPicPr>
          <p:blipFill>
            <a:blip r:embed="rId6"/>
            <a:stretch>
              <a:fillRect/>
            </a:stretch>
          </p:blipFill>
          <p:spPr>
            <a:xfrm>
              <a:off x="-974400" y="3307184"/>
              <a:ext cx="385334" cy="344192"/>
            </a:xfrm>
            <a:prstGeom prst="rect">
              <a:avLst/>
            </a:prstGeom>
          </p:spPr>
        </p:pic>
        <p:sp>
          <p:nvSpPr>
            <p:cNvPr id="238" name="Shape 321">
              <a:extLst>
                <a:ext uri="{FF2B5EF4-FFF2-40B4-BE49-F238E27FC236}">
                  <a16:creationId xmlns:a16="http://schemas.microsoft.com/office/drawing/2014/main" id="{7DDB81EB-2160-A841-8213-FCB0F4360C32}"/>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39" name="Group 238">
            <a:extLst>
              <a:ext uri="{FF2B5EF4-FFF2-40B4-BE49-F238E27FC236}">
                <a16:creationId xmlns:a16="http://schemas.microsoft.com/office/drawing/2014/main" id="{09CBF3E6-F222-4140-AB44-C4BBAF49950A}"/>
              </a:ext>
            </a:extLst>
          </p:cNvPr>
          <p:cNvGrpSpPr/>
          <p:nvPr/>
        </p:nvGrpSpPr>
        <p:grpSpPr>
          <a:xfrm>
            <a:off x="6456641" y="4553522"/>
            <a:ext cx="296992" cy="240270"/>
            <a:chOff x="-974401" y="3347824"/>
            <a:chExt cx="507871" cy="515867"/>
          </a:xfrm>
        </p:grpSpPr>
        <p:pic>
          <p:nvPicPr>
            <p:cNvPr id="240" name="Picture 239">
              <a:extLst>
                <a:ext uri="{FF2B5EF4-FFF2-40B4-BE49-F238E27FC236}">
                  <a16:creationId xmlns:a16="http://schemas.microsoft.com/office/drawing/2014/main" id="{2BFEF250-62A3-FC4D-84D9-F6FE4C4DFEB7}"/>
                </a:ext>
              </a:extLst>
            </p:cNvPr>
            <p:cNvPicPr>
              <a:picLocks noChangeAspect="1"/>
            </p:cNvPicPr>
            <p:nvPr/>
          </p:nvPicPr>
          <p:blipFill>
            <a:blip r:embed="rId6"/>
            <a:stretch>
              <a:fillRect/>
            </a:stretch>
          </p:blipFill>
          <p:spPr>
            <a:xfrm>
              <a:off x="-974401" y="3347824"/>
              <a:ext cx="507871" cy="397063"/>
            </a:xfrm>
            <a:prstGeom prst="rect">
              <a:avLst/>
            </a:prstGeom>
          </p:spPr>
        </p:pic>
        <p:sp>
          <p:nvSpPr>
            <p:cNvPr id="241" name="Shape 321">
              <a:extLst>
                <a:ext uri="{FF2B5EF4-FFF2-40B4-BE49-F238E27FC236}">
                  <a16:creationId xmlns:a16="http://schemas.microsoft.com/office/drawing/2014/main" id="{CF3D1E59-4457-A445-A2C0-27AD73E578B6}"/>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242" name="Group 241">
            <a:extLst>
              <a:ext uri="{FF2B5EF4-FFF2-40B4-BE49-F238E27FC236}">
                <a16:creationId xmlns:a16="http://schemas.microsoft.com/office/drawing/2014/main" id="{C5ADF891-2C0F-D940-8BD3-46C9D2B6071F}"/>
              </a:ext>
            </a:extLst>
          </p:cNvPr>
          <p:cNvGrpSpPr/>
          <p:nvPr/>
        </p:nvGrpSpPr>
        <p:grpSpPr>
          <a:xfrm>
            <a:off x="3023506" y="4531855"/>
            <a:ext cx="309280" cy="337430"/>
            <a:chOff x="492045" y="2052385"/>
            <a:chExt cx="512961" cy="679424"/>
          </a:xfrm>
        </p:grpSpPr>
        <p:grpSp>
          <p:nvGrpSpPr>
            <p:cNvPr id="243" name="Group 242">
              <a:extLst>
                <a:ext uri="{FF2B5EF4-FFF2-40B4-BE49-F238E27FC236}">
                  <a16:creationId xmlns:a16="http://schemas.microsoft.com/office/drawing/2014/main" id="{784A66DA-7181-EC4E-9776-E7FBFB45C3F5}"/>
                </a:ext>
              </a:extLst>
            </p:cNvPr>
            <p:cNvGrpSpPr/>
            <p:nvPr/>
          </p:nvGrpSpPr>
          <p:grpSpPr>
            <a:xfrm>
              <a:off x="492045" y="2052385"/>
              <a:ext cx="512961" cy="679424"/>
              <a:chOff x="-1150640" y="975509"/>
              <a:chExt cx="512961" cy="679424"/>
            </a:xfrm>
          </p:grpSpPr>
          <p:sp>
            <p:nvSpPr>
              <p:cNvPr id="245" name="Shape 319">
                <a:extLst>
                  <a:ext uri="{FF2B5EF4-FFF2-40B4-BE49-F238E27FC236}">
                    <a16:creationId xmlns:a16="http://schemas.microsoft.com/office/drawing/2014/main" id="{BB504FD0-1893-AD4D-9E3E-AA406E0ABA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46" name="Shape 321">
                <a:extLst>
                  <a:ext uri="{FF2B5EF4-FFF2-40B4-BE49-F238E27FC236}">
                    <a16:creationId xmlns:a16="http://schemas.microsoft.com/office/drawing/2014/main" id="{4E3780A0-508B-5643-AB3C-C3C84DB14E3E}"/>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244" name="Picture 243">
              <a:extLst>
                <a:ext uri="{FF2B5EF4-FFF2-40B4-BE49-F238E27FC236}">
                  <a16:creationId xmlns:a16="http://schemas.microsoft.com/office/drawing/2014/main" id="{67AC00E3-6C42-F84D-80A9-6A2A9A5CBC08}"/>
                </a:ext>
              </a:extLst>
            </p:cNvPr>
            <p:cNvPicPr>
              <a:picLocks noChangeAspect="1"/>
            </p:cNvPicPr>
            <p:nvPr/>
          </p:nvPicPr>
          <p:blipFill>
            <a:blip r:embed="rId7"/>
            <a:stretch>
              <a:fillRect/>
            </a:stretch>
          </p:blipFill>
          <p:spPr>
            <a:xfrm>
              <a:off x="610438" y="2125994"/>
              <a:ext cx="283792" cy="317179"/>
            </a:xfrm>
            <a:prstGeom prst="rect">
              <a:avLst/>
            </a:prstGeom>
          </p:spPr>
        </p:pic>
      </p:grpSp>
      <p:grpSp>
        <p:nvGrpSpPr>
          <p:cNvPr id="247" name="Group 246">
            <a:extLst>
              <a:ext uri="{FF2B5EF4-FFF2-40B4-BE49-F238E27FC236}">
                <a16:creationId xmlns:a16="http://schemas.microsoft.com/office/drawing/2014/main" id="{E037FC16-77A8-D744-B476-476C0BE6FBAA}"/>
              </a:ext>
            </a:extLst>
          </p:cNvPr>
          <p:cNvGrpSpPr/>
          <p:nvPr/>
        </p:nvGrpSpPr>
        <p:grpSpPr>
          <a:xfrm>
            <a:off x="5126916" y="4535797"/>
            <a:ext cx="658850" cy="423180"/>
            <a:chOff x="359426" y="3501579"/>
            <a:chExt cx="1291390" cy="844238"/>
          </a:xfrm>
        </p:grpSpPr>
        <p:grpSp>
          <p:nvGrpSpPr>
            <p:cNvPr id="248" name="Group 247">
              <a:extLst>
                <a:ext uri="{FF2B5EF4-FFF2-40B4-BE49-F238E27FC236}">
                  <a16:creationId xmlns:a16="http://schemas.microsoft.com/office/drawing/2014/main" id="{C1978B41-E96D-4C46-9C58-57EB1E1B8C82}"/>
                </a:ext>
              </a:extLst>
            </p:cNvPr>
            <p:cNvGrpSpPr/>
            <p:nvPr/>
          </p:nvGrpSpPr>
          <p:grpSpPr>
            <a:xfrm>
              <a:off x="359426" y="3501579"/>
              <a:ext cx="1291390" cy="844238"/>
              <a:chOff x="-1283259" y="975509"/>
              <a:chExt cx="1291390" cy="844238"/>
            </a:xfrm>
          </p:grpSpPr>
          <p:sp>
            <p:nvSpPr>
              <p:cNvPr id="250" name="Shape 319">
                <a:extLst>
                  <a:ext uri="{FF2B5EF4-FFF2-40B4-BE49-F238E27FC236}">
                    <a16:creationId xmlns:a16="http://schemas.microsoft.com/office/drawing/2014/main" id="{4F9DE8A5-F91C-4840-9AF1-A0188EF8B987}"/>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51" name="Shape 321">
                <a:extLst>
                  <a:ext uri="{FF2B5EF4-FFF2-40B4-BE49-F238E27FC236}">
                    <a16:creationId xmlns:a16="http://schemas.microsoft.com/office/drawing/2014/main" id="{0649DB2F-EBEB-9543-99E3-2382B7454213}"/>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249" name="Picture 248">
              <a:extLst>
                <a:ext uri="{FF2B5EF4-FFF2-40B4-BE49-F238E27FC236}">
                  <a16:creationId xmlns:a16="http://schemas.microsoft.com/office/drawing/2014/main" id="{357B5DAC-A5B8-1C4F-9D76-8BEF0C7AA300}"/>
                </a:ext>
              </a:extLst>
            </p:cNvPr>
            <p:cNvPicPr>
              <a:picLocks noChangeAspect="1"/>
            </p:cNvPicPr>
            <p:nvPr/>
          </p:nvPicPr>
          <p:blipFill>
            <a:blip r:embed="rId8"/>
            <a:stretch>
              <a:fillRect/>
            </a:stretch>
          </p:blipFill>
          <p:spPr>
            <a:xfrm>
              <a:off x="560668" y="3551893"/>
              <a:ext cx="337780" cy="274937"/>
            </a:xfrm>
            <a:prstGeom prst="rect">
              <a:avLst/>
            </a:prstGeom>
          </p:spPr>
        </p:pic>
      </p:grpSp>
      <p:grpSp>
        <p:nvGrpSpPr>
          <p:cNvPr id="252" name="Group 251">
            <a:extLst>
              <a:ext uri="{FF2B5EF4-FFF2-40B4-BE49-F238E27FC236}">
                <a16:creationId xmlns:a16="http://schemas.microsoft.com/office/drawing/2014/main" id="{F2544482-9E1C-C84D-A3B6-AB3B82F72F1F}"/>
              </a:ext>
            </a:extLst>
          </p:cNvPr>
          <p:cNvGrpSpPr/>
          <p:nvPr/>
        </p:nvGrpSpPr>
        <p:grpSpPr>
          <a:xfrm>
            <a:off x="5858691" y="4539774"/>
            <a:ext cx="227789" cy="259708"/>
            <a:chOff x="520052" y="4273413"/>
            <a:chExt cx="456947" cy="558157"/>
          </a:xfrm>
        </p:grpSpPr>
        <p:grpSp>
          <p:nvGrpSpPr>
            <p:cNvPr id="253" name="Group 252">
              <a:extLst>
                <a:ext uri="{FF2B5EF4-FFF2-40B4-BE49-F238E27FC236}">
                  <a16:creationId xmlns:a16="http://schemas.microsoft.com/office/drawing/2014/main" id="{DDEC356C-824E-1740-A5A1-3D6EE18C887E}"/>
                </a:ext>
              </a:extLst>
            </p:cNvPr>
            <p:cNvGrpSpPr/>
            <p:nvPr/>
          </p:nvGrpSpPr>
          <p:grpSpPr>
            <a:xfrm>
              <a:off x="520052" y="4273413"/>
              <a:ext cx="456947" cy="558157"/>
              <a:chOff x="-1122633" y="975509"/>
              <a:chExt cx="456947" cy="558157"/>
            </a:xfrm>
          </p:grpSpPr>
          <p:sp>
            <p:nvSpPr>
              <p:cNvPr id="255" name="Shape 319">
                <a:extLst>
                  <a:ext uri="{FF2B5EF4-FFF2-40B4-BE49-F238E27FC236}">
                    <a16:creationId xmlns:a16="http://schemas.microsoft.com/office/drawing/2014/main" id="{96FFA7BB-4618-464F-BCD2-5FE895E32B1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56" name="Shape 321">
                <a:extLst>
                  <a:ext uri="{FF2B5EF4-FFF2-40B4-BE49-F238E27FC236}">
                    <a16:creationId xmlns:a16="http://schemas.microsoft.com/office/drawing/2014/main" id="{D16FF5B5-F22E-5045-894C-263B35C9F123}"/>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254" name="Picture 253">
              <a:extLst>
                <a:ext uri="{FF2B5EF4-FFF2-40B4-BE49-F238E27FC236}">
                  <a16:creationId xmlns:a16="http://schemas.microsoft.com/office/drawing/2014/main" id="{B37B3DC0-0B16-D04F-B530-6F20212860D3}"/>
                </a:ext>
              </a:extLst>
            </p:cNvPr>
            <p:cNvPicPr>
              <a:picLocks noChangeAspect="1"/>
            </p:cNvPicPr>
            <p:nvPr/>
          </p:nvPicPr>
          <p:blipFill>
            <a:blip r:embed="rId9"/>
            <a:stretch>
              <a:fillRect/>
            </a:stretch>
          </p:blipFill>
          <p:spPr>
            <a:xfrm>
              <a:off x="561452" y="4373944"/>
              <a:ext cx="357806" cy="244355"/>
            </a:xfrm>
            <a:prstGeom prst="rect">
              <a:avLst/>
            </a:prstGeom>
          </p:spPr>
        </p:pic>
      </p:grpSp>
      <p:grpSp>
        <p:nvGrpSpPr>
          <p:cNvPr id="257" name="Group 256">
            <a:extLst>
              <a:ext uri="{FF2B5EF4-FFF2-40B4-BE49-F238E27FC236}">
                <a16:creationId xmlns:a16="http://schemas.microsoft.com/office/drawing/2014/main" id="{AD461F34-FCDA-CB4C-92EC-297AC1B97A24}"/>
              </a:ext>
            </a:extLst>
          </p:cNvPr>
          <p:cNvGrpSpPr/>
          <p:nvPr/>
        </p:nvGrpSpPr>
        <p:grpSpPr>
          <a:xfrm>
            <a:off x="7130916" y="4548363"/>
            <a:ext cx="226920" cy="237854"/>
            <a:chOff x="541005" y="5725926"/>
            <a:chExt cx="456947" cy="552367"/>
          </a:xfrm>
        </p:grpSpPr>
        <p:grpSp>
          <p:nvGrpSpPr>
            <p:cNvPr id="258" name="Group 257">
              <a:extLst>
                <a:ext uri="{FF2B5EF4-FFF2-40B4-BE49-F238E27FC236}">
                  <a16:creationId xmlns:a16="http://schemas.microsoft.com/office/drawing/2014/main" id="{E6FCD8B1-553C-4447-9558-31786389B2EA}"/>
                </a:ext>
              </a:extLst>
            </p:cNvPr>
            <p:cNvGrpSpPr/>
            <p:nvPr/>
          </p:nvGrpSpPr>
          <p:grpSpPr>
            <a:xfrm>
              <a:off x="541005" y="5725926"/>
              <a:ext cx="456947" cy="552367"/>
              <a:chOff x="-1122633" y="975509"/>
              <a:chExt cx="456947" cy="552367"/>
            </a:xfrm>
          </p:grpSpPr>
          <p:sp>
            <p:nvSpPr>
              <p:cNvPr id="260" name="Shape 319">
                <a:extLst>
                  <a:ext uri="{FF2B5EF4-FFF2-40B4-BE49-F238E27FC236}">
                    <a16:creationId xmlns:a16="http://schemas.microsoft.com/office/drawing/2014/main" id="{11B4EC14-D548-9946-9FD0-7B3205B6D4D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61" name="Shape 321">
                <a:extLst>
                  <a:ext uri="{FF2B5EF4-FFF2-40B4-BE49-F238E27FC236}">
                    <a16:creationId xmlns:a16="http://schemas.microsoft.com/office/drawing/2014/main" id="{B966CD4C-CF4C-EC4A-9B9A-5BA3127267BE}"/>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259" name="Picture 258">
              <a:extLst>
                <a:ext uri="{FF2B5EF4-FFF2-40B4-BE49-F238E27FC236}">
                  <a16:creationId xmlns:a16="http://schemas.microsoft.com/office/drawing/2014/main" id="{FBC22965-8492-504B-921E-3765C4BB42B2}"/>
                </a:ext>
              </a:extLst>
            </p:cNvPr>
            <p:cNvPicPr>
              <a:picLocks noChangeAspect="1"/>
            </p:cNvPicPr>
            <p:nvPr/>
          </p:nvPicPr>
          <p:blipFill>
            <a:blip r:embed="rId10"/>
            <a:stretch>
              <a:fillRect/>
            </a:stretch>
          </p:blipFill>
          <p:spPr>
            <a:xfrm>
              <a:off x="585455" y="5816278"/>
              <a:ext cx="358684" cy="260861"/>
            </a:xfrm>
            <a:prstGeom prst="rect">
              <a:avLst/>
            </a:prstGeom>
          </p:spPr>
        </p:pic>
      </p:grpSp>
      <p:sp>
        <p:nvSpPr>
          <p:cNvPr id="11" name="Freeform 10">
            <a:extLst>
              <a:ext uri="{FF2B5EF4-FFF2-40B4-BE49-F238E27FC236}">
                <a16:creationId xmlns:a16="http://schemas.microsoft.com/office/drawing/2014/main" id="{C9B57818-3F4D-6142-BE22-C4BBBB858586}"/>
              </a:ext>
            </a:extLst>
          </p:cNvPr>
          <p:cNvSpPr/>
          <p:nvPr/>
        </p:nvSpPr>
        <p:spPr>
          <a:xfrm>
            <a:off x="1789652" y="2714425"/>
            <a:ext cx="4874274" cy="555812"/>
          </a:xfrm>
          <a:custGeom>
            <a:avLst/>
            <a:gdLst>
              <a:gd name="connsiteX0" fmla="*/ 8965 w 5100917"/>
              <a:gd name="connsiteY0" fmla="*/ 0 h 555812"/>
              <a:gd name="connsiteX1" fmla="*/ 0 w 5100917"/>
              <a:gd name="connsiteY1" fmla="*/ 555812 h 555812"/>
              <a:gd name="connsiteX2" fmla="*/ 5100917 w 5100917"/>
              <a:gd name="connsiteY2" fmla="*/ 555812 h 555812"/>
              <a:gd name="connsiteX3" fmla="*/ 5091953 w 5100917"/>
              <a:gd name="connsiteY3" fmla="*/ 322729 h 555812"/>
              <a:gd name="connsiteX4" fmla="*/ 2689412 w 5100917"/>
              <a:gd name="connsiteY4" fmla="*/ 313764 h 555812"/>
              <a:gd name="connsiteX5" fmla="*/ 2680447 w 5100917"/>
              <a:gd name="connsiteY5" fmla="*/ 0 h 555812"/>
              <a:gd name="connsiteX6" fmla="*/ 8965 w 5100917"/>
              <a:gd name="connsiteY6" fmla="*/ 0 h 5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0917" h="555812">
                <a:moveTo>
                  <a:pt x="8965" y="0"/>
                </a:moveTo>
                <a:lnTo>
                  <a:pt x="0" y="555812"/>
                </a:lnTo>
                <a:lnTo>
                  <a:pt x="5100917" y="555812"/>
                </a:lnTo>
                <a:lnTo>
                  <a:pt x="5091953" y="322729"/>
                </a:lnTo>
                <a:lnTo>
                  <a:pt x="2689412" y="313764"/>
                </a:lnTo>
                <a:lnTo>
                  <a:pt x="2680447" y="0"/>
                </a:lnTo>
                <a:lnTo>
                  <a:pt x="8965" y="0"/>
                </a:lnTo>
                <a:close/>
              </a:path>
            </a:pathLst>
          </a:custGeom>
          <a:solidFill>
            <a:schemeClr val="accent2">
              <a:lumMod val="60000"/>
              <a:lumOff val="40000"/>
            </a:schemeClr>
          </a:solidFill>
          <a:ln>
            <a:noFill/>
          </a:ln>
        </p:spPr>
        <p:txBody>
          <a:bodyPr wrap="square" lIns="0" tIns="0" rIns="0" bIns="0" rtlCol="0" anchor="ctr">
            <a:noAutofit/>
          </a:bodyPr>
          <a:lstStyle/>
          <a:p>
            <a:pPr marL="460375" lvl="0" eaLnBrk="1" fontAlgn="auto">
              <a:spcBef>
                <a:spcPts val="0"/>
              </a:spcBef>
              <a:spcAft>
                <a:spcPts val="0"/>
              </a:spcAft>
              <a:defRPr/>
            </a:pPr>
            <a:r>
              <a:rPr lang="en-US" sz="1050" b="1" dirty="0">
                <a:solidFill>
                  <a:srgbClr val="FFFFFF"/>
                </a:solidFill>
                <a:latin typeface="IBM Plex Sans" panose="020B0503050203000203" pitchFamily="34" charset="77"/>
                <a:cs typeface="Calibri"/>
                <a:sym typeface="Calibri"/>
              </a:rPr>
              <a:t>Information Governance</a:t>
            </a:r>
          </a:p>
          <a:p>
            <a:pPr marL="460375" lvl="0" eaLnBrk="1" fontAlgn="auto">
              <a:spcBef>
                <a:spcPts val="0"/>
              </a:spcBef>
              <a:spcAft>
                <a:spcPts val="0"/>
              </a:spcAft>
              <a:defRPr/>
            </a:pPr>
            <a:endParaRPr lang="en-US" sz="800" dirty="0">
              <a:solidFill>
                <a:srgbClr val="FFFFFF"/>
              </a:solidFill>
              <a:latin typeface="IBM Plex Sans" panose="020B0503050203000203" pitchFamily="34" charset="77"/>
              <a:cs typeface="Calibri"/>
              <a:sym typeface="Calibri"/>
            </a:endParaRPr>
          </a:p>
          <a:p>
            <a:pPr marL="460375" lvl="0" eaLnBrk="1" fontAlgn="auto">
              <a:spcBef>
                <a:spcPts val="0"/>
              </a:spcBef>
              <a:spcAft>
                <a:spcPts val="0"/>
              </a:spcAft>
              <a:defRPr/>
            </a:pPr>
            <a:r>
              <a:rPr lang="en-US" sz="800" dirty="0">
                <a:solidFill>
                  <a:srgbClr val="FFFFFF"/>
                </a:solidFill>
                <a:latin typeface="IBM Plex Sans" panose="020B0503050203000203" pitchFamily="34" charset="77"/>
                <a:cs typeface="Calibri"/>
                <a:sym typeface="Calibri"/>
              </a:rPr>
              <a:t>Discovery &amp; Search, Data Cataloging, Business Glossaries, Policies, Rules &amp; Privacy</a:t>
            </a:r>
            <a:endParaRPr lang="en-US" sz="100" dirty="0">
              <a:solidFill>
                <a:srgbClr val="FFFFFF"/>
              </a:solidFill>
              <a:latin typeface="IBM Plex Sans" panose="020B0503050203000203" pitchFamily="34" charset="77"/>
              <a:cs typeface="Calibri"/>
              <a:sym typeface="Calibri"/>
            </a:endParaRPr>
          </a:p>
        </p:txBody>
      </p:sp>
      <p:sp>
        <p:nvSpPr>
          <p:cNvPr id="267" name="Rectangle 266">
            <a:extLst>
              <a:ext uri="{FF2B5EF4-FFF2-40B4-BE49-F238E27FC236}">
                <a16:creationId xmlns:a16="http://schemas.microsoft.com/office/drawing/2014/main" id="{2056105F-8585-ED4B-8F5F-2C5D4372EDB7}"/>
              </a:ext>
            </a:extLst>
          </p:cNvPr>
          <p:cNvSpPr/>
          <p:nvPr/>
        </p:nvSpPr>
        <p:spPr>
          <a:xfrm>
            <a:off x="2721346" y="1179545"/>
            <a:ext cx="1192390" cy="1061829"/>
          </a:xfrm>
          <a:prstGeom prst="rect">
            <a:avLst/>
          </a:prstGeom>
        </p:spPr>
        <p:txBody>
          <a:bodyPr wrap="square">
            <a:spAutoFit/>
          </a:bodyPr>
          <a:lstStyle/>
          <a:p>
            <a:pPr eaLnBrk="1" fontAlgn="auto">
              <a:spcBef>
                <a:spcPts val="0"/>
              </a:spcBef>
              <a:spcAft>
                <a:spcPts val="0"/>
              </a:spcAft>
              <a:defRPr/>
            </a:pPr>
            <a:r>
              <a:rPr lang="en-US" sz="900" dirty="0">
                <a:latin typeface="IBM Plex Sans" panose="020B0503050203000203" pitchFamily="34" charset="77"/>
                <a:cs typeface="Calibri"/>
                <a:sym typeface="Calibri"/>
              </a:rPr>
              <a:t>Trusted AI</a:t>
            </a:r>
          </a:p>
          <a:p>
            <a:pPr eaLnBrk="1" fontAlgn="auto">
              <a:spcBef>
                <a:spcPts val="0"/>
              </a:spcBef>
              <a:spcAft>
                <a:spcPts val="0"/>
              </a:spcAft>
              <a:defRPr/>
            </a:pPr>
            <a:endParaRPr lang="en-US" sz="900" dirty="0">
              <a:latin typeface="IBM Plex Sans" panose="020B0503050203000203" pitchFamily="34" charset="77"/>
              <a:cs typeface="Calibri"/>
              <a:sym typeface="Calibri"/>
            </a:endParaRPr>
          </a:p>
          <a:p>
            <a:pPr eaLnBrk="1" fontAlgn="auto">
              <a:spcBef>
                <a:spcPts val="0"/>
              </a:spcBef>
              <a:spcAft>
                <a:spcPts val="0"/>
              </a:spcAft>
              <a:defRPr/>
            </a:pPr>
            <a:r>
              <a:rPr lang="en-US" sz="900" dirty="0">
                <a:latin typeface="IBM Plex Sans" panose="020B0503050203000203" pitchFamily="34" charset="77"/>
                <a:cs typeface="Calibri"/>
                <a:sym typeface="Calibri"/>
              </a:rPr>
              <a:t>Business Innovation</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a:p>
            <a:pPr lvl="0" eaLnBrk="1" fontAlgn="auto">
              <a:spcBef>
                <a:spcPts val="0"/>
              </a:spcBef>
              <a:spcAft>
                <a:spcPts val="0"/>
              </a:spcAft>
              <a:defRPr/>
            </a:pPr>
            <a:r>
              <a:rPr lang="en-US" sz="900" dirty="0">
                <a:latin typeface="IBM Plex Sans" panose="020B0503050203000203" pitchFamily="34" charset="77"/>
                <a:cs typeface="Calibri"/>
                <a:sym typeface="Calibri"/>
              </a:rPr>
              <a:t>Data Science</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p:txBody>
      </p:sp>
      <p:grpSp>
        <p:nvGrpSpPr>
          <p:cNvPr id="270" name="Group 269">
            <a:extLst>
              <a:ext uri="{FF2B5EF4-FFF2-40B4-BE49-F238E27FC236}">
                <a16:creationId xmlns:a16="http://schemas.microsoft.com/office/drawing/2014/main" id="{FAAA742B-44F3-354B-BDBA-4517D9322846}"/>
              </a:ext>
            </a:extLst>
          </p:cNvPr>
          <p:cNvGrpSpPr/>
          <p:nvPr/>
        </p:nvGrpSpPr>
        <p:grpSpPr>
          <a:xfrm>
            <a:off x="3504676" y="302701"/>
            <a:ext cx="288152" cy="360068"/>
            <a:chOff x="9042960" y="521717"/>
            <a:chExt cx="518622" cy="587091"/>
          </a:xfrm>
        </p:grpSpPr>
        <p:grpSp>
          <p:nvGrpSpPr>
            <p:cNvPr id="271" name="Group 270">
              <a:extLst>
                <a:ext uri="{FF2B5EF4-FFF2-40B4-BE49-F238E27FC236}">
                  <a16:creationId xmlns:a16="http://schemas.microsoft.com/office/drawing/2014/main" id="{C9B8CB4B-B255-AF45-B9FD-4403344F1020}"/>
                </a:ext>
              </a:extLst>
            </p:cNvPr>
            <p:cNvGrpSpPr/>
            <p:nvPr/>
          </p:nvGrpSpPr>
          <p:grpSpPr>
            <a:xfrm>
              <a:off x="9042960" y="521717"/>
              <a:ext cx="518622" cy="587091"/>
              <a:chOff x="-1184308" y="975509"/>
              <a:chExt cx="518622" cy="587091"/>
            </a:xfrm>
          </p:grpSpPr>
          <p:sp>
            <p:nvSpPr>
              <p:cNvPr id="273" name="Shape 319">
                <a:extLst>
                  <a:ext uri="{FF2B5EF4-FFF2-40B4-BE49-F238E27FC236}">
                    <a16:creationId xmlns:a16="http://schemas.microsoft.com/office/drawing/2014/main" id="{2CFCB6AF-E120-AA46-8CCB-563F23FF8A8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4" name="Shape 321">
                <a:extLst>
                  <a:ext uri="{FF2B5EF4-FFF2-40B4-BE49-F238E27FC236}">
                    <a16:creationId xmlns:a16="http://schemas.microsoft.com/office/drawing/2014/main" id="{5582EEF1-8418-3C4F-B87D-1825DB3EA8B1}"/>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272" name="Picture 271">
              <a:extLst>
                <a:ext uri="{FF2B5EF4-FFF2-40B4-BE49-F238E27FC236}">
                  <a16:creationId xmlns:a16="http://schemas.microsoft.com/office/drawing/2014/main" id="{3F322F86-8463-BD4E-92D4-D92F1397472E}"/>
                </a:ext>
              </a:extLst>
            </p:cNvPr>
            <p:cNvPicPr>
              <a:picLocks noChangeAspect="1"/>
            </p:cNvPicPr>
            <p:nvPr/>
          </p:nvPicPr>
          <p:blipFill>
            <a:blip r:embed="rId11"/>
            <a:stretch>
              <a:fillRect/>
            </a:stretch>
          </p:blipFill>
          <p:spPr>
            <a:xfrm>
              <a:off x="9198214" y="617087"/>
              <a:ext cx="284061" cy="284061"/>
            </a:xfrm>
            <a:prstGeom prst="rect">
              <a:avLst/>
            </a:prstGeom>
          </p:spPr>
        </p:pic>
      </p:grpSp>
      <p:grpSp>
        <p:nvGrpSpPr>
          <p:cNvPr id="275" name="Group 274">
            <a:extLst>
              <a:ext uri="{FF2B5EF4-FFF2-40B4-BE49-F238E27FC236}">
                <a16:creationId xmlns:a16="http://schemas.microsoft.com/office/drawing/2014/main" id="{6B2FBC12-1392-764E-BA44-42FDC76FC6EA}"/>
              </a:ext>
            </a:extLst>
          </p:cNvPr>
          <p:cNvGrpSpPr/>
          <p:nvPr/>
        </p:nvGrpSpPr>
        <p:grpSpPr>
          <a:xfrm>
            <a:off x="3987279" y="304330"/>
            <a:ext cx="1056347" cy="397497"/>
            <a:chOff x="9102274" y="1210854"/>
            <a:chExt cx="1901236" cy="648119"/>
          </a:xfrm>
        </p:grpSpPr>
        <p:grpSp>
          <p:nvGrpSpPr>
            <p:cNvPr id="276" name="Group 275">
              <a:extLst>
                <a:ext uri="{FF2B5EF4-FFF2-40B4-BE49-F238E27FC236}">
                  <a16:creationId xmlns:a16="http://schemas.microsoft.com/office/drawing/2014/main" id="{DBB578C9-219C-BA41-ACCA-922E7E7DEFDF}"/>
                </a:ext>
              </a:extLst>
            </p:cNvPr>
            <p:cNvGrpSpPr/>
            <p:nvPr/>
          </p:nvGrpSpPr>
          <p:grpSpPr>
            <a:xfrm>
              <a:off x="9102274" y="1210854"/>
              <a:ext cx="1901236" cy="648119"/>
              <a:chOff x="-1124987" y="972698"/>
              <a:chExt cx="1901236" cy="648119"/>
            </a:xfrm>
          </p:grpSpPr>
          <p:sp>
            <p:nvSpPr>
              <p:cNvPr id="278" name="Shape 319">
                <a:extLst>
                  <a:ext uri="{FF2B5EF4-FFF2-40B4-BE49-F238E27FC236}">
                    <a16:creationId xmlns:a16="http://schemas.microsoft.com/office/drawing/2014/main" id="{D9F882D9-DFCA-064E-AFBB-827D989645CB}"/>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9" name="Shape 321">
                <a:extLst>
                  <a:ext uri="{FF2B5EF4-FFF2-40B4-BE49-F238E27FC236}">
                    <a16:creationId xmlns:a16="http://schemas.microsoft.com/office/drawing/2014/main" id="{818920D2-23A3-844F-AC71-22A42906149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277" name="Picture 276">
              <a:extLst>
                <a:ext uri="{FF2B5EF4-FFF2-40B4-BE49-F238E27FC236}">
                  <a16:creationId xmlns:a16="http://schemas.microsoft.com/office/drawing/2014/main" id="{4175C4CC-1139-9F4F-A8FA-08F8F671A4A4}"/>
                </a:ext>
              </a:extLst>
            </p:cNvPr>
            <p:cNvPicPr>
              <a:picLocks noChangeAspect="1"/>
            </p:cNvPicPr>
            <p:nvPr/>
          </p:nvPicPr>
          <p:blipFill>
            <a:blip r:embed="rId12"/>
            <a:stretch>
              <a:fillRect/>
            </a:stretch>
          </p:blipFill>
          <p:spPr>
            <a:xfrm>
              <a:off x="9739337" y="1285355"/>
              <a:ext cx="245254" cy="359123"/>
            </a:xfrm>
            <a:prstGeom prst="rect">
              <a:avLst/>
            </a:prstGeom>
          </p:spPr>
        </p:pic>
      </p:grpSp>
      <p:grpSp>
        <p:nvGrpSpPr>
          <p:cNvPr id="280" name="Group 279">
            <a:extLst>
              <a:ext uri="{FF2B5EF4-FFF2-40B4-BE49-F238E27FC236}">
                <a16:creationId xmlns:a16="http://schemas.microsoft.com/office/drawing/2014/main" id="{B582255C-88AE-9549-8210-B08F0108AE27}"/>
              </a:ext>
            </a:extLst>
          </p:cNvPr>
          <p:cNvGrpSpPr/>
          <p:nvPr/>
        </p:nvGrpSpPr>
        <p:grpSpPr>
          <a:xfrm>
            <a:off x="7328079" y="305087"/>
            <a:ext cx="250467" cy="366173"/>
            <a:chOff x="9108478" y="3469241"/>
            <a:chExt cx="458460" cy="587091"/>
          </a:xfrm>
        </p:grpSpPr>
        <p:grpSp>
          <p:nvGrpSpPr>
            <p:cNvPr id="281" name="Group 280">
              <a:extLst>
                <a:ext uri="{FF2B5EF4-FFF2-40B4-BE49-F238E27FC236}">
                  <a16:creationId xmlns:a16="http://schemas.microsoft.com/office/drawing/2014/main" id="{AFD3C0FA-1751-A445-A630-81BC5D3E763D}"/>
                </a:ext>
              </a:extLst>
            </p:cNvPr>
            <p:cNvGrpSpPr/>
            <p:nvPr/>
          </p:nvGrpSpPr>
          <p:grpSpPr>
            <a:xfrm>
              <a:off x="9108478" y="3469241"/>
              <a:ext cx="458460" cy="587091"/>
              <a:chOff x="-1123382" y="975509"/>
              <a:chExt cx="458460" cy="587091"/>
            </a:xfrm>
          </p:grpSpPr>
          <p:sp>
            <p:nvSpPr>
              <p:cNvPr id="283" name="Shape 319">
                <a:extLst>
                  <a:ext uri="{FF2B5EF4-FFF2-40B4-BE49-F238E27FC236}">
                    <a16:creationId xmlns:a16="http://schemas.microsoft.com/office/drawing/2014/main" id="{E6F942B6-AF16-4B43-ABDF-09C0260627A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4" name="Shape 321">
                <a:extLst>
                  <a:ext uri="{FF2B5EF4-FFF2-40B4-BE49-F238E27FC236}">
                    <a16:creationId xmlns:a16="http://schemas.microsoft.com/office/drawing/2014/main" id="{29816F89-9452-8F44-9CB4-55E1A24B8934}"/>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282" name="Picture 281">
              <a:extLst>
                <a:ext uri="{FF2B5EF4-FFF2-40B4-BE49-F238E27FC236}">
                  <a16:creationId xmlns:a16="http://schemas.microsoft.com/office/drawing/2014/main" id="{84F4E8CD-6A5F-274C-B666-BF062B97DE47}"/>
                </a:ext>
              </a:extLst>
            </p:cNvPr>
            <p:cNvPicPr>
              <a:picLocks noChangeAspect="1"/>
            </p:cNvPicPr>
            <p:nvPr/>
          </p:nvPicPr>
          <p:blipFill>
            <a:blip r:embed="rId13"/>
            <a:stretch>
              <a:fillRect/>
            </a:stretch>
          </p:blipFill>
          <p:spPr>
            <a:xfrm>
              <a:off x="9157533" y="3581466"/>
              <a:ext cx="353726" cy="251332"/>
            </a:xfrm>
            <a:prstGeom prst="rect">
              <a:avLst/>
            </a:prstGeom>
          </p:spPr>
        </p:pic>
      </p:grpSp>
      <p:grpSp>
        <p:nvGrpSpPr>
          <p:cNvPr id="285" name="Group 284">
            <a:extLst>
              <a:ext uri="{FF2B5EF4-FFF2-40B4-BE49-F238E27FC236}">
                <a16:creationId xmlns:a16="http://schemas.microsoft.com/office/drawing/2014/main" id="{FAAEFECC-38C9-1945-9A23-9E75B1E16E4F}"/>
              </a:ext>
            </a:extLst>
          </p:cNvPr>
          <p:cNvGrpSpPr/>
          <p:nvPr/>
        </p:nvGrpSpPr>
        <p:grpSpPr>
          <a:xfrm>
            <a:off x="7876588" y="327073"/>
            <a:ext cx="273112" cy="332924"/>
            <a:chOff x="9104471" y="4216001"/>
            <a:chExt cx="466474" cy="587091"/>
          </a:xfrm>
        </p:grpSpPr>
        <p:grpSp>
          <p:nvGrpSpPr>
            <p:cNvPr id="286" name="Group 285">
              <a:extLst>
                <a:ext uri="{FF2B5EF4-FFF2-40B4-BE49-F238E27FC236}">
                  <a16:creationId xmlns:a16="http://schemas.microsoft.com/office/drawing/2014/main" id="{D683D09F-33BE-7F45-969D-D5D890920CC5}"/>
                </a:ext>
              </a:extLst>
            </p:cNvPr>
            <p:cNvGrpSpPr/>
            <p:nvPr/>
          </p:nvGrpSpPr>
          <p:grpSpPr>
            <a:xfrm>
              <a:off x="9104471" y="4216001"/>
              <a:ext cx="466474" cy="587091"/>
              <a:chOff x="-1127388" y="975509"/>
              <a:chExt cx="466474" cy="587091"/>
            </a:xfrm>
          </p:grpSpPr>
          <p:sp>
            <p:nvSpPr>
              <p:cNvPr id="289" name="Shape 319">
                <a:extLst>
                  <a:ext uri="{FF2B5EF4-FFF2-40B4-BE49-F238E27FC236}">
                    <a16:creationId xmlns:a16="http://schemas.microsoft.com/office/drawing/2014/main" id="{1B644593-766F-7148-9991-8D4B69CD2E85}"/>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0" name="Shape 321">
                <a:extLst>
                  <a:ext uri="{FF2B5EF4-FFF2-40B4-BE49-F238E27FC236}">
                    <a16:creationId xmlns:a16="http://schemas.microsoft.com/office/drawing/2014/main" id="{5BD51EC5-59BF-8D4E-8E3E-BEE33EB5C2A6}"/>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288" name="Picture 287">
              <a:extLst>
                <a:ext uri="{FF2B5EF4-FFF2-40B4-BE49-F238E27FC236}">
                  <a16:creationId xmlns:a16="http://schemas.microsoft.com/office/drawing/2014/main" id="{362CE79E-6423-C240-B7D6-3CE1055FF890}"/>
                </a:ext>
              </a:extLst>
            </p:cNvPr>
            <p:cNvPicPr>
              <a:picLocks noChangeAspect="1"/>
            </p:cNvPicPr>
            <p:nvPr/>
          </p:nvPicPr>
          <p:blipFill>
            <a:blip r:embed="rId14"/>
            <a:stretch>
              <a:fillRect/>
            </a:stretch>
          </p:blipFill>
          <p:spPr>
            <a:xfrm>
              <a:off x="9156387" y="4300252"/>
              <a:ext cx="347377" cy="272268"/>
            </a:xfrm>
            <a:prstGeom prst="rect">
              <a:avLst/>
            </a:prstGeom>
          </p:spPr>
        </p:pic>
      </p:grpSp>
      <p:grpSp>
        <p:nvGrpSpPr>
          <p:cNvPr id="291" name="Group 290">
            <a:extLst>
              <a:ext uri="{FF2B5EF4-FFF2-40B4-BE49-F238E27FC236}">
                <a16:creationId xmlns:a16="http://schemas.microsoft.com/office/drawing/2014/main" id="{51DAFE02-C476-0F4A-8B2D-B5B68E5889C3}"/>
              </a:ext>
            </a:extLst>
          </p:cNvPr>
          <p:cNvGrpSpPr/>
          <p:nvPr/>
        </p:nvGrpSpPr>
        <p:grpSpPr>
          <a:xfrm>
            <a:off x="5978439" y="312125"/>
            <a:ext cx="615320" cy="395773"/>
            <a:chOff x="9109235" y="4870546"/>
            <a:chExt cx="1107464" cy="645308"/>
          </a:xfrm>
        </p:grpSpPr>
        <p:grpSp>
          <p:nvGrpSpPr>
            <p:cNvPr id="292" name="Group 291">
              <a:extLst>
                <a:ext uri="{FF2B5EF4-FFF2-40B4-BE49-F238E27FC236}">
                  <a16:creationId xmlns:a16="http://schemas.microsoft.com/office/drawing/2014/main" id="{AC09FB29-4D99-0E44-B918-596D801C62EF}"/>
                </a:ext>
              </a:extLst>
            </p:cNvPr>
            <p:cNvGrpSpPr/>
            <p:nvPr/>
          </p:nvGrpSpPr>
          <p:grpSpPr>
            <a:xfrm>
              <a:off x="9109235" y="4870546"/>
              <a:ext cx="1107464" cy="645308"/>
              <a:chOff x="-1122633" y="975509"/>
              <a:chExt cx="1107464" cy="645308"/>
            </a:xfrm>
          </p:grpSpPr>
          <p:sp>
            <p:nvSpPr>
              <p:cNvPr id="294" name="Shape 319">
                <a:extLst>
                  <a:ext uri="{FF2B5EF4-FFF2-40B4-BE49-F238E27FC236}">
                    <a16:creationId xmlns:a16="http://schemas.microsoft.com/office/drawing/2014/main" id="{478995C1-2846-5B4A-BEB0-E5B2D98A68D2}"/>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5" name="Shape 321">
                <a:extLst>
                  <a:ext uri="{FF2B5EF4-FFF2-40B4-BE49-F238E27FC236}">
                    <a16:creationId xmlns:a16="http://schemas.microsoft.com/office/drawing/2014/main" id="{4160F686-0F46-3D43-82BC-2B0BA2EB215F}"/>
                  </a:ext>
                </a:extLst>
              </p:cNvPr>
              <p:cNvSpPr/>
              <p:nvPr/>
            </p:nvSpPr>
            <p:spPr>
              <a:xfrm>
                <a:off x="-1048040" y="1470268"/>
                <a:ext cx="1032871"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293" name="Picture 292">
              <a:extLst>
                <a:ext uri="{FF2B5EF4-FFF2-40B4-BE49-F238E27FC236}">
                  <a16:creationId xmlns:a16="http://schemas.microsoft.com/office/drawing/2014/main" id="{C9908646-C749-1E4E-8FDA-1E42360B4502}"/>
                </a:ext>
              </a:extLst>
            </p:cNvPr>
            <p:cNvPicPr>
              <a:picLocks noChangeAspect="1"/>
            </p:cNvPicPr>
            <p:nvPr/>
          </p:nvPicPr>
          <p:blipFill>
            <a:blip r:embed="rId15"/>
            <a:stretch>
              <a:fillRect/>
            </a:stretch>
          </p:blipFill>
          <p:spPr>
            <a:xfrm>
              <a:off x="9164404" y="4928016"/>
              <a:ext cx="339361" cy="339361"/>
            </a:xfrm>
            <a:prstGeom prst="rect">
              <a:avLst/>
            </a:prstGeom>
          </p:spPr>
        </p:pic>
      </p:grpSp>
      <p:grpSp>
        <p:nvGrpSpPr>
          <p:cNvPr id="296" name="Group 295">
            <a:extLst>
              <a:ext uri="{FF2B5EF4-FFF2-40B4-BE49-F238E27FC236}">
                <a16:creationId xmlns:a16="http://schemas.microsoft.com/office/drawing/2014/main" id="{365D7EBD-02DF-3645-A6A7-B703B82E5E1D}"/>
              </a:ext>
            </a:extLst>
          </p:cNvPr>
          <p:cNvGrpSpPr/>
          <p:nvPr/>
        </p:nvGrpSpPr>
        <p:grpSpPr>
          <a:xfrm>
            <a:off x="6668219" y="308813"/>
            <a:ext cx="577081" cy="401131"/>
            <a:chOff x="9025123" y="5666816"/>
            <a:chExt cx="964851" cy="572753"/>
          </a:xfrm>
        </p:grpSpPr>
        <p:grpSp>
          <p:nvGrpSpPr>
            <p:cNvPr id="314" name="Group 313">
              <a:extLst>
                <a:ext uri="{FF2B5EF4-FFF2-40B4-BE49-F238E27FC236}">
                  <a16:creationId xmlns:a16="http://schemas.microsoft.com/office/drawing/2014/main" id="{4068288F-22C3-694A-8D9E-C2866799251A}"/>
                </a:ext>
              </a:extLst>
            </p:cNvPr>
            <p:cNvGrpSpPr/>
            <p:nvPr/>
          </p:nvGrpSpPr>
          <p:grpSpPr>
            <a:xfrm>
              <a:off x="9025123" y="5666816"/>
              <a:ext cx="964851" cy="572753"/>
              <a:chOff x="-1206738" y="975509"/>
              <a:chExt cx="964851" cy="572753"/>
            </a:xfrm>
          </p:grpSpPr>
          <p:sp>
            <p:nvSpPr>
              <p:cNvPr id="316" name="Shape 319">
                <a:extLst>
                  <a:ext uri="{FF2B5EF4-FFF2-40B4-BE49-F238E27FC236}">
                    <a16:creationId xmlns:a16="http://schemas.microsoft.com/office/drawing/2014/main" id="{59627FB7-3851-1949-B069-B2B80E5F9407}"/>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7" name="Shape 321">
                <a:extLst>
                  <a:ext uri="{FF2B5EF4-FFF2-40B4-BE49-F238E27FC236}">
                    <a16:creationId xmlns:a16="http://schemas.microsoft.com/office/drawing/2014/main" id="{E7EDC135-3BB3-7C4D-A6F5-17CE2070A3BE}"/>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15" name="Picture 314">
              <a:extLst>
                <a:ext uri="{FF2B5EF4-FFF2-40B4-BE49-F238E27FC236}">
                  <a16:creationId xmlns:a16="http://schemas.microsoft.com/office/drawing/2014/main" id="{8647CF58-0042-4949-A65E-9FCB4E6C3CCB}"/>
                </a:ext>
              </a:extLst>
            </p:cNvPr>
            <p:cNvPicPr>
              <a:picLocks noChangeAspect="1"/>
            </p:cNvPicPr>
            <p:nvPr/>
          </p:nvPicPr>
          <p:blipFill>
            <a:blip r:embed="rId16"/>
            <a:stretch>
              <a:fillRect/>
            </a:stretch>
          </p:blipFill>
          <p:spPr>
            <a:xfrm>
              <a:off x="9177279" y="5670743"/>
              <a:ext cx="319761" cy="357379"/>
            </a:xfrm>
            <a:prstGeom prst="rect">
              <a:avLst/>
            </a:prstGeom>
          </p:spPr>
        </p:pic>
      </p:grpSp>
      <p:grpSp>
        <p:nvGrpSpPr>
          <p:cNvPr id="318" name="Group 317">
            <a:extLst>
              <a:ext uri="{FF2B5EF4-FFF2-40B4-BE49-F238E27FC236}">
                <a16:creationId xmlns:a16="http://schemas.microsoft.com/office/drawing/2014/main" id="{09706173-BA0E-1C45-9724-E8D686CE6A62}"/>
              </a:ext>
            </a:extLst>
          </p:cNvPr>
          <p:cNvGrpSpPr/>
          <p:nvPr/>
        </p:nvGrpSpPr>
        <p:grpSpPr>
          <a:xfrm>
            <a:off x="5490262" y="308625"/>
            <a:ext cx="423193" cy="395773"/>
            <a:chOff x="9077221" y="2670742"/>
            <a:chExt cx="761670" cy="645308"/>
          </a:xfrm>
        </p:grpSpPr>
        <p:grpSp>
          <p:nvGrpSpPr>
            <p:cNvPr id="319" name="Group 318">
              <a:extLst>
                <a:ext uri="{FF2B5EF4-FFF2-40B4-BE49-F238E27FC236}">
                  <a16:creationId xmlns:a16="http://schemas.microsoft.com/office/drawing/2014/main" id="{D64C7758-8296-FA42-ACCF-700813123E06}"/>
                </a:ext>
              </a:extLst>
            </p:cNvPr>
            <p:cNvGrpSpPr/>
            <p:nvPr/>
          </p:nvGrpSpPr>
          <p:grpSpPr>
            <a:xfrm>
              <a:off x="9077221" y="2670742"/>
              <a:ext cx="761670" cy="645308"/>
              <a:chOff x="-1154639" y="975509"/>
              <a:chExt cx="761670" cy="645308"/>
            </a:xfrm>
          </p:grpSpPr>
          <p:sp>
            <p:nvSpPr>
              <p:cNvPr id="321" name="Shape 319">
                <a:extLst>
                  <a:ext uri="{FF2B5EF4-FFF2-40B4-BE49-F238E27FC236}">
                    <a16:creationId xmlns:a16="http://schemas.microsoft.com/office/drawing/2014/main" id="{E7FF005C-4058-1D40-B405-41DB2D7B40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2" name="Shape 321">
                <a:extLst>
                  <a:ext uri="{FF2B5EF4-FFF2-40B4-BE49-F238E27FC236}">
                    <a16:creationId xmlns:a16="http://schemas.microsoft.com/office/drawing/2014/main" id="{16A1154B-42DA-D646-B640-F911BE190D87}"/>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20" name="Picture 319">
              <a:extLst>
                <a:ext uri="{FF2B5EF4-FFF2-40B4-BE49-F238E27FC236}">
                  <a16:creationId xmlns:a16="http://schemas.microsoft.com/office/drawing/2014/main" id="{741AB563-305F-2449-8B18-71F879D47AE0}"/>
                </a:ext>
              </a:extLst>
            </p:cNvPr>
            <p:cNvPicPr>
              <a:picLocks noChangeAspect="1"/>
            </p:cNvPicPr>
            <p:nvPr/>
          </p:nvPicPr>
          <p:blipFill>
            <a:blip r:embed="rId17"/>
            <a:stretch>
              <a:fillRect/>
            </a:stretch>
          </p:blipFill>
          <p:spPr>
            <a:xfrm>
              <a:off x="9186283" y="2762582"/>
              <a:ext cx="310817" cy="310817"/>
            </a:xfrm>
            <a:prstGeom prst="rect">
              <a:avLst/>
            </a:prstGeom>
          </p:spPr>
        </p:pic>
      </p:grpSp>
      <p:grpSp>
        <p:nvGrpSpPr>
          <p:cNvPr id="323" name="Group 322">
            <a:extLst>
              <a:ext uri="{FF2B5EF4-FFF2-40B4-BE49-F238E27FC236}">
                <a16:creationId xmlns:a16="http://schemas.microsoft.com/office/drawing/2014/main" id="{7044480E-BC0E-0D45-98FD-0157004AA70D}"/>
              </a:ext>
            </a:extLst>
          </p:cNvPr>
          <p:cNvGrpSpPr/>
          <p:nvPr/>
        </p:nvGrpSpPr>
        <p:grpSpPr>
          <a:xfrm>
            <a:off x="4842205" y="308625"/>
            <a:ext cx="551433" cy="395773"/>
            <a:chOff x="9066801" y="1940323"/>
            <a:chExt cx="992479" cy="645308"/>
          </a:xfrm>
        </p:grpSpPr>
        <p:grpSp>
          <p:nvGrpSpPr>
            <p:cNvPr id="324" name="Group 323">
              <a:extLst>
                <a:ext uri="{FF2B5EF4-FFF2-40B4-BE49-F238E27FC236}">
                  <a16:creationId xmlns:a16="http://schemas.microsoft.com/office/drawing/2014/main" id="{B5DE516C-8BE6-EF4D-8B95-BC50E19363F9}"/>
                </a:ext>
              </a:extLst>
            </p:cNvPr>
            <p:cNvGrpSpPr/>
            <p:nvPr/>
          </p:nvGrpSpPr>
          <p:grpSpPr>
            <a:xfrm>
              <a:off x="9066801" y="1940323"/>
              <a:ext cx="992479" cy="645308"/>
              <a:chOff x="-1165057" y="975509"/>
              <a:chExt cx="992479" cy="645308"/>
            </a:xfrm>
          </p:grpSpPr>
          <p:sp>
            <p:nvSpPr>
              <p:cNvPr id="326" name="Shape 319">
                <a:extLst>
                  <a:ext uri="{FF2B5EF4-FFF2-40B4-BE49-F238E27FC236}">
                    <a16:creationId xmlns:a16="http://schemas.microsoft.com/office/drawing/2014/main" id="{2A8CF795-D8EF-314F-BB9A-7E6797222CA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7" name="Shape 321">
                <a:extLst>
                  <a:ext uri="{FF2B5EF4-FFF2-40B4-BE49-F238E27FC236}">
                    <a16:creationId xmlns:a16="http://schemas.microsoft.com/office/drawing/2014/main" id="{6555592C-E606-1044-85CF-4DBA3BDD6609}"/>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25" name="Picture 324">
              <a:extLst>
                <a:ext uri="{FF2B5EF4-FFF2-40B4-BE49-F238E27FC236}">
                  <a16:creationId xmlns:a16="http://schemas.microsoft.com/office/drawing/2014/main" id="{2CCBDFE6-7743-9E48-B094-AADC82EAD66C}"/>
                </a:ext>
              </a:extLst>
            </p:cNvPr>
            <p:cNvPicPr>
              <a:picLocks noChangeAspect="1"/>
            </p:cNvPicPr>
            <p:nvPr/>
          </p:nvPicPr>
          <p:blipFill>
            <a:blip r:embed="rId17"/>
            <a:stretch>
              <a:fillRect/>
            </a:stretch>
          </p:blipFill>
          <p:spPr>
            <a:xfrm>
              <a:off x="9186283" y="2007628"/>
              <a:ext cx="310817" cy="310817"/>
            </a:xfrm>
            <a:prstGeom prst="rect">
              <a:avLst/>
            </a:prstGeom>
          </p:spPr>
        </p:pic>
      </p:grpSp>
      <p:pic>
        <p:nvPicPr>
          <p:cNvPr id="328" name="Picture 327">
            <a:extLst>
              <a:ext uri="{FF2B5EF4-FFF2-40B4-BE49-F238E27FC236}">
                <a16:creationId xmlns:a16="http://schemas.microsoft.com/office/drawing/2014/main" id="{956298F6-99C9-0B46-9FA8-E35A2FB56978}"/>
              </a:ext>
            </a:extLst>
          </p:cNvPr>
          <p:cNvPicPr>
            <a:picLocks noChangeAspect="1"/>
          </p:cNvPicPr>
          <p:nvPr/>
        </p:nvPicPr>
        <p:blipFill>
          <a:blip r:embed="rId6"/>
          <a:stretch>
            <a:fillRect/>
          </a:stretch>
        </p:blipFill>
        <p:spPr>
          <a:xfrm>
            <a:off x="7324178" y="361498"/>
            <a:ext cx="242924" cy="189923"/>
          </a:xfrm>
          <a:prstGeom prst="rect">
            <a:avLst/>
          </a:prstGeom>
        </p:spPr>
      </p:pic>
      <p:pic>
        <p:nvPicPr>
          <p:cNvPr id="329" name="Picture 328">
            <a:extLst>
              <a:ext uri="{FF2B5EF4-FFF2-40B4-BE49-F238E27FC236}">
                <a16:creationId xmlns:a16="http://schemas.microsoft.com/office/drawing/2014/main" id="{3C1D9186-34CD-9949-A908-76ECFE914AA2}"/>
              </a:ext>
            </a:extLst>
          </p:cNvPr>
          <p:cNvPicPr>
            <a:picLocks noChangeAspect="1"/>
          </p:cNvPicPr>
          <p:nvPr/>
        </p:nvPicPr>
        <p:blipFill>
          <a:blip r:embed="rId6"/>
          <a:stretch>
            <a:fillRect/>
          </a:stretch>
        </p:blipFill>
        <p:spPr>
          <a:xfrm>
            <a:off x="7893690" y="359008"/>
            <a:ext cx="259456" cy="202848"/>
          </a:xfrm>
          <a:prstGeom prst="rect">
            <a:avLst/>
          </a:prstGeom>
        </p:spPr>
      </p:pic>
      <p:sp>
        <p:nvSpPr>
          <p:cNvPr id="330" name="Shape 321">
            <a:extLst>
              <a:ext uri="{FF2B5EF4-FFF2-40B4-BE49-F238E27FC236}">
                <a16:creationId xmlns:a16="http://schemas.microsoft.com/office/drawing/2014/main" id="{C00590DA-7576-5240-8445-E21211FE6490}"/>
              </a:ext>
            </a:extLst>
          </p:cNvPr>
          <p:cNvSpPr/>
          <p:nvPr/>
        </p:nvSpPr>
        <p:spPr>
          <a:xfrm rot="16200000">
            <a:off x="3095111" y="171403"/>
            <a:ext cx="92333" cy="84133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grpSp>
        <p:nvGrpSpPr>
          <p:cNvPr id="140" name="Group 139">
            <a:extLst>
              <a:ext uri="{FF2B5EF4-FFF2-40B4-BE49-F238E27FC236}">
                <a16:creationId xmlns:a16="http://schemas.microsoft.com/office/drawing/2014/main" id="{B658E79A-6A1E-B941-A5CF-6DF205F64808}"/>
              </a:ext>
            </a:extLst>
          </p:cNvPr>
          <p:cNvGrpSpPr/>
          <p:nvPr/>
        </p:nvGrpSpPr>
        <p:grpSpPr>
          <a:xfrm>
            <a:off x="6949209" y="3798454"/>
            <a:ext cx="575274" cy="504469"/>
            <a:chOff x="5584722" y="6967374"/>
            <a:chExt cx="753532" cy="746922"/>
          </a:xfrm>
        </p:grpSpPr>
        <p:grpSp>
          <p:nvGrpSpPr>
            <p:cNvPr id="141" name="Group 140">
              <a:extLst>
                <a:ext uri="{FF2B5EF4-FFF2-40B4-BE49-F238E27FC236}">
                  <a16:creationId xmlns:a16="http://schemas.microsoft.com/office/drawing/2014/main" id="{862244D6-EC1C-F54D-B39E-1CCCDE4BA222}"/>
                </a:ext>
              </a:extLst>
            </p:cNvPr>
            <p:cNvGrpSpPr/>
            <p:nvPr/>
          </p:nvGrpSpPr>
          <p:grpSpPr>
            <a:xfrm>
              <a:off x="5584722" y="6967374"/>
              <a:ext cx="753532" cy="746922"/>
              <a:chOff x="-1174677" y="888134"/>
              <a:chExt cx="753532" cy="746922"/>
            </a:xfrm>
          </p:grpSpPr>
          <p:sp>
            <p:nvSpPr>
              <p:cNvPr id="143" name="Shape 319">
                <a:extLst>
                  <a:ext uri="{FF2B5EF4-FFF2-40B4-BE49-F238E27FC236}">
                    <a16:creationId xmlns:a16="http://schemas.microsoft.com/office/drawing/2014/main" id="{F736F425-F63A-D34C-B22A-44D98FD4822D}"/>
                  </a:ext>
                </a:extLst>
              </p:cNvPr>
              <p:cNvSpPr/>
              <p:nvPr/>
            </p:nvSpPr>
            <p:spPr>
              <a:xfrm>
                <a:off x="-1122633" y="888134"/>
                <a:ext cx="456947" cy="4569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4" name="Shape 321">
                <a:extLst>
                  <a:ext uri="{FF2B5EF4-FFF2-40B4-BE49-F238E27FC236}">
                    <a16:creationId xmlns:a16="http://schemas.microsoft.com/office/drawing/2014/main" id="{048549B7-A1D4-1A41-A9EE-2DBE5CE1350E}"/>
                  </a:ext>
                </a:extLst>
              </p:cNvPr>
              <p:cNvSpPr/>
              <p:nvPr/>
            </p:nvSpPr>
            <p:spPr>
              <a:xfrm>
                <a:off x="-1174677" y="1365419"/>
                <a:ext cx="753532" cy="2696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MULTI CLOUD </a:t>
                </a:r>
              </a:p>
              <a:p>
                <a:pPr lvl="0">
                  <a:defRPr sz="1800" b="0">
                    <a:solidFill>
                      <a:srgbClr val="000000"/>
                    </a:solidFill>
                  </a:defRPr>
                </a:pPr>
                <a:r>
                  <a:rPr lang="en-US" sz="600" b="1" dirty="0">
                    <a:solidFill>
                      <a:schemeClr val="bg2"/>
                    </a:solidFill>
                  </a:rPr>
                  <a:t>MANAGEMENT</a:t>
                </a:r>
                <a:endParaRPr sz="600" b="1" dirty="0">
                  <a:solidFill>
                    <a:schemeClr val="bg2"/>
                  </a:solidFill>
                </a:endParaRPr>
              </a:p>
            </p:txBody>
          </p:sp>
        </p:grpSp>
        <p:pic>
          <p:nvPicPr>
            <p:cNvPr id="142" name="Picture 141">
              <a:extLst>
                <a:ext uri="{FF2B5EF4-FFF2-40B4-BE49-F238E27FC236}">
                  <a16:creationId xmlns:a16="http://schemas.microsoft.com/office/drawing/2014/main" id="{F64CA8D4-CF78-2348-891B-75FE795E9490}"/>
                </a:ext>
              </a:extLst>
            </p:cNvPr>
            <p:cNvPicPr>
              <a:picLocks noChangeAspect="1"/>
            </p:cNvPicPr>
            <p:nvPr/>
          </p:nvPicPr>
          <p:blipFill>
            <a:blip r:embed="rId18"/>
            <a:stretch>
              <a:fillRect/>
            </a:stretch>
          </p:blipFill>
          <p:spPr>
            <a:xfrm>
              <a:off x="5679983" y="7077518"/>
              <a:ext cx="372474" cy="285299"/>
            </a:xfrm>
            <a:prstGeom prst="rect">
              <a:avLst/>
            </a:prstGeom>
          </p:spPr>
        </p:pic>
      </p:grpSp>
    </p:spTree>
    <p:extLst>
      <p:ext uri="{BB962C8B-B14F-4D97-AF65-F5344CB8AC3E}">
        <p14:creationId xmlns:p14="http://schemas.microsoft.com/office/powerpoint/2010/main" val="373538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E9F35E-2DF8-1A4B-B0C1-134CFB61F11E}"/>
              </a:ext>
            </a:extLst>
          </p:cNvPr>
          <p:cNvSpPr>
            <a:spLocks noGrp="1"/>
          </p:cNvSpPr>
          <p:nvPr>
            <p:ph type="sldNum" sz="quarter" idx="10"/>
          </p:nvPr>
        </p:nvSpPr>
        <p:spPr/>
        <p:txBody>
          <a:bodyPr/>
          <a:lstStyle/>
          <a:p>
            <a:fld id="{8A158888-7CA9-084D-A641-EC66ACF9DB3C}" type="slidenum">
              <a:rPr lang="en-US" smtClean="0">
                <a:solidFill>
                  <a:srgbClr val="5AAAFA"/>
                </a:solidFill>
              </a:rPr>
              <a:pPr/>
              <a:t>20</a:t>
            </a:fld>
            <a:endParaRPr lang="en-US">
              <a:solidFill>
                <a:srgbClr val="5AAAFA"/>
              </a:solidFill>
            </a:endParaRPr>
          </a:p>
        </p:txBody>
      </p:sp>
      <p:grpSp>
        <p:nvGrpSpPr>
          <p:cNvPr id="6" name="Rounded Rectangle 6">
            <a:extLst>
              <a:ext uri="{FF2B5EF4-FFF2-40B4-BE49-F238E27FC236}">
                <a16:creationId xmlns:a16="http://schemas.microsoft.com/office/drawing/2014/main" id="{4B4B5A98-7038-5446-9A5B-988EEDFF52BB}"/>
              </a:ext>
            </a:extLst>
          </p:cNvPr>
          <p:cNvGrpSpPr/>
          <p:nvPr/>
        </p:nvGrpSpPr>
        <p:grpSpPr>
          <a:xfrm>
            <a:off x="606522" y="225724"/>
            <a:ext cx="1560243" cy="732132"/>
            <a:chOff x="0" y="0"/>
            <a:chExt cx="3120483" cy="1027705"/>
          </a:xfrm>
          <a:solidFill>
            <a:srgbClr val="FF0000">
              <a:alpha val="34000"/>
            </a:srgbClr>
          </a:solidFill>
        </p:grpSpPr>
        <p:sp>
          <p:nvSpPr>
            <p:cNvPr id="7" name="Rounded Rectangle">
              <a:extLst>
                <a:ext uri="{FF2B5EF4-FFF2-40B4-BE49-F238E27FC236}">
                  <a16:creationId xmlns:a16="http://schemas.microsoft.com/office/drawing/2014/main" id="{53B67302-AA5A-4142-90D6-1EBA15519E9E}"/>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8" name="Business understanding">
              <a:extLst>
                <a:ext uri="{FF2B5EF4-FFF2-40B4-BE49-F238E27FC236}">
                  <a16:creationId xmlns:a16="http://schemas.microsoft.com/office/drawing/2014/main" id="{ACE6FFB7-08BD-7B46-BA41-2DA1E2C76591}"/>
                </a:ext>
              </a:extLst>
            </p:cNvPr>
            <p:cNvSpPr txBox="1"/>
            <p:nvPr/>
          </p:nvSpPr>
          <p:spPr>
            <a:xfrm>
              <a:off x="50168" y="49419"/>
              <a:ext cx="3020147" cy="9288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solidFill>
                    <a:srgbClr val="686868"/>
                  </a:solidFill>
                  <a:latin typeface="Helvetica Neue Medium"/>
                  <a:ea typeface="Helvetica Neue Medium"/>
                  <a:cs typeface="Helvetica Neue Medium"/>
                </a:rPr>
                <a:t>Understand b</a:t>
              </a:r>
              <a:r>
                <a:rPr sz="1400" kern="0" dirty="0">
                  <a:solidFill>
                    <a:srgbClr val="686868"/>
                  </a:solidFill>
                  <a:latin typeface="Helvetica Neue Medium"/>
                  <a:ea typeface="Helvetica Neue Medium"/>
                  <a:cs typeface="Helvetica Neue Medium"/>
                </a:rPr>
                <a:t>usiness</a:t>
              </a:r>
              <a:r>
                <a:rPr lang="en-US" sz="1400" kern="0" dirty="0">
                  <a:solidFill>
                    <a:srgbClr val="686868"/>
                  </a:solidFill>
                  <a:latin typeface="Helvetica Neue Medium"/>
                  <a:ea typeface="Helvetica Neue Medium"/>
                  <a:cs typeface="Helvetica Neue Medium"/>
                </a:rPr>
                <a:t> objectives</a:t>
              </a:r>
              <a:endParaRPr sz="1400" kern="0" dirty="0">
                <a:solidFill>
                  <a:srgbClr val="686868"/>
                </a:solidFill>
                <a:latin typeface="Helvetica Neue Medium"/>
                <a:ea typeface="Helvetica Neue Medium"/>
                <a:cs typeface="Helvetica Neue Medium"/>
              </a:endParaRPr>
            </a:p>
          </p:txBody>
        </p:sp>
      </p:grpSp>
      <p:sp>
        <p:nvSpPr>
          <p:cNvPr id="10" name="Rounded Rectangle">
            <a:extLst>
              <a:ext uri="{FF2B5EF4-FFF2-40B4-BE49-F238E27FC236}">
                <a16:creationId xmlns:a16="http://schemas.microsoft.com/office/drawing/2014/main" id="{CB752B99-D682-BB45-B0CB-557C5B5F7D9F}"/>
              </a:ext>
            </a:extLst>
          </p:cNvPr>
          <p:cNvSpPr/>
          <p:nvPr/>
        </p:nvSpPr>
        <p:spPr>
          <a:xfrm>
            <a:off x="2534202" y="338912"/>
            <a:ext cx="1560243" cy="513853"/>
          </a:xfrm>
          <a:prstGeom prst="roundRect">
            <a:avLst>
              <a:gd name="adj" fmla="val 16667"/>
            </a:avLst>
          </a:prstGeom>
          <a:solidFill>
            <a:srgbClr val="FF0000">
              <a:alpha val="33000"/>
            </a:srgbClr>
          </a:solid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r>
              <a:rPr lang="en-US" sz="1400" kern="0" dirty="0">
                <a:solidFill>
                  <a:srgbClr val="686868"/>
                </a:solidFill>
                <a:latin typeface="Helvetica Neue Medium"/>
                <a:ea typeface="Helvetica Neue Medium"/>
                <a:cs typeface="Helvetica Neue Medium"/>
                <a:sym typeface="Helvetica Neue Medium"/>
              </a:rPr>
              <a:t>Define devops strategy</a:t>
            </a:r>
            <a:endParaRPr sz="1400" kern="0" dirty="0">
              <a:solidFill>
                <a:srgbClr val="686868"/>
              </a:solidFill>
              <a:latin typeface="Helvetica Neue Medium"/>
              <a:ea typeface="Helvetica Neue Medium"/>
              <a:cs typeface="Helvetica Neue Medium"/>
              <a:sym typeface="Helvetica Neue Medium"/>
            </a:endParaRPr>
          </a:p>
        </p:txBody>
      </p:sp>
      <p:grpSp>
        <p:nvGrpSpPr>
          <p:cNvPr id="12" name="Rounded Rectangle 8">
            <a:extLst>
              <a:ext uri="{FF2B5EF4-FFF2-40B4-BE49-F238E27FC236}">
                <a16:creationId xmlns:a16="http://schemas.microsoft.com/office/drawing/2014/main" id="{8AEA32CC-6858-9B41-A325-7049C049F7F7}"/>
              </a:ext>
            </a:extLst>
          </p:cNvPr>
          <p:cNvGrpSpPr/>
          <p:nvPr/>
        </p:nvGrpSpPr>
        <p:grpSpPr>
          <a:xfrm>
            <a:off x="5916791" y="1974900"/>
            <a:ext cx="1560243" cy="513853"/>
            <a:chOff x="0" y="0"/>
            <a:chExt cx="3120483" cy="1027705"/>
          </a:xfrm>
          <a:solidFill>
            <a:srgbClr val="FF0000">
              <a:alpha val="33000"/>
            </a:srgbClr>
          </a:solidFill>
        </p:grpSpPr>
        <p:sp>
          <p:nvSpPr>
            <p:cNvPr id="13" name="Rounded Rectangle">
              <a:extLst>
                <a:ext uri="{FF2B5EF4-FFF2-40B4-BE49-F238E27FC236}">
                  <a16:creationId xmlns:a16="http://schemas.microsoft.com/office/drawing/2014/main" id="{14CB845D-FEDB-C641-AC32-F1C76750AC8D}"/>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14" name="Data requirements">
              <a:extLst>
                <a:ext uri="{FF2B5EF4-FFF2-40B4-BE49-F238E27FC236}">
                  <a16:creationId xmlns:a16="http://schemas.microsoft.com/office/drawing/2014/main" id="{3B63D093-688F-594A-82A3-D0AF20C2C4B4}"/>
                </a:ext>
              </a:extLst>
            </p:cNvPr>
            <p:cNvSpPr txBox="1"/>
            <p:nvPr/>
          </p:nvSpPr>
          <p:spPr>
            <a:xfrm>
              <a:off x="50168" y="262502"/>
              <a:ext cx="3020147"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solidFill>
                    <a:srgbClr val="686868"/>
                  </a:solidFill>
                  <a:latin typeface="Helvetica Neue Medium"/>
                  <a:ea typeface="Helvetica Neue Medium"/>
                  <a:cs typeface="Helvetica Neue Medium"/>
                </a:rPr>
                <a:t>Scope iteration</a:t>
              </a:r>
              <a:endParaRPr sz="1400" kern="0" dirty="0">
                <a:solidFill>
                  <a:srgbClr val="686868"/>
                </a:solidFill>
                <a:latin typeface="Helvetica Neue Medium"/>
                <a:ea typeface="Helvetica Neue Medium"/>
                <a:cs typeface="Helvetica Neue Medium"/>
              </a:endParaRPr>
            </a:p>
          </p:txBody>
        </p:sp>
      </p:grpSp>
      <p:grpSp>
        <p:nvGrpSpPr>
          <p:cNvPr id="15" name="Rounded Rectangle 9">
            <a:extLst>
              <a:ext uri="{FF2B5EF4-FFF2-40B4-BE49-F238E27FC236}">
                <a16:creationId xmlns:a16="http://schemas.microsoft.com/office/drawing/2014/main" id="{01CCE0B3-D10F-0C44-B1C4-DA8355753866}"/>
              </a:ext>
            </a:extLst>
          </p:cNvPr>
          <p:cNvGrpSpPr/>
          <p:nvPr/>
        </p:nvGrpSpPr>
        <p:grpSpPr>
          <a:xfrm>
            <a:off x="5916791" y="2834912"/>
            <a:ext cx="1560243" cy="513853"/>
            <a:chOff x="0" y="0"/>
            <a:chExt cx="3120483" cy="1027705"/>
          </a:xfrm>
          <a:solidFill>
            <a:srgbClr val="FF0000">
              <a:alpha val="33000"/>
            </a:srgbClr>
          </a:solidFill>
        </p:grpSpPr>
        <p:sp>
          <p:nvSpPr>
            <p:cNvPr id="16" name="Rounded Rectangle">
              <a:extLst>
                <a:ext uri="{FF2B5EF4-FFF2-40B4-BE49-F238E27FC236}">
                  <a16:creationId xmlns:a16="http://schemas.microsoft.com/office/drawing/2014/main" id="{BD530E28-1584-B641-B19D-228DC4EAA16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17" name="Data  collection">
              <a:extLst>
                <a:ext uri="{FF2B5EF4-FFF2-40B4-BE49-F238E27FC236}">
                  <a16:creationId xmlns:a16="http://schemas.microsoft.com/office/drawing/2014/main" id="{D018C859-B37F-1F45-A440-0B4E1B8AF5D5}"/>
                </a:ext>
              </a:extLst>
            </p:cNvPr>
            <p:cNvSpPr txBox="1"/>
            <p:nvPr/>
          </p:nvSpPr>
          <p:spPr>
            <a:xfrm>
              <a:off x="50168" y="262502"/>
              <a:ext cx="3020147"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686868"/>
                  </a:solidFill>
                  <a:latin typeface="Helvetica Neue Medium"/>
                  <a:ea typeface="Helvetica Neue Medium"/>
                  <a:cs typeface="Helvetica Neue Medium"/>
                  <a:sym typeface="Helvetica Neue Medium"/>
                </a:rPr>
                <a:t>Build Tests</a:t>
              </a:r>
              <a:endParaRPr sz="1400" kern="0" dirty="0">
                <a:solidFill>
                  <a:srgbClr val="686868"/>
                </a:solidFill>
                <a:latin typeface="Helvetica Neue Medium"/>
                <a:ea typeface="Helvetica Neue Medium"/>
                <a:cs typeface="Helvetica Neue Medium"/>
                <a:sym typeface="Helvetica Neue Medium"/>
              </a:endParaRPr>
            </a:p>
          </p:txBody>
        </p:sp>
      </p:grpSp>
      <p:grpSp>
        <p:nvGrpSpPr>
          <p:cNvPr id="18" name="Rounded Rectangle 10">
            <a:extLst>
              <a:ext uri="{FF2B5EF4-FFF2-40B4-BE49-F238E27FC236}">
                <a16:creationId xmlns:a16="http://schemas.microsoft.com/office/drawing/2014/main" id="{FC924945-D4F1-214B-820F-CDD249130B8F}"/>
              </a:ext>
            </a:extLst>
          </p:cNvPr>
          <p:cNvGrpSpPr/>
          <p:nvPr/>
        </p:nvGrpSpPr>
        <p:grpSpPr>
          <a:xfrm>
            <a:off x="5916791" y="3749468"/>
            <a:ext cx="1560243" cy="513853"/>
            <a:chOff x="0" y="0"/>
            <a:chExt cx="3120483" cy="1027705"/>
          </a:xfrm>
          <a:solidFill>
            <a:srgbClr val="FF0000">
              <a:alpha val="33000"/>
            </a:srgbClr>
          </a:solidFill>
        </p:grpSpPr>
        <p:sp>
          <p:nvSpPr>
            <p:cNvPr id="19" name="Rounded Rectangle">
              <a:extLst>
                <a:ext uri="{FF2B5EF4-FFF2-40B4-BE49-F238E27FC236}">
                  <a16:creationId xmlns:a16="http://schemas.microsoft.com/office/drawing/2014/main" id="{D42303FF-D7F0-9A43-86CB-9D5D1658B390}"/>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20" name="Data  understanding">
              <a:extLst>
                <a:ext uri="{FF2B5EF4-FFF2-40B4-BE49-F238E27FC236}">
                  <a16:creationId xmlns:a16="http://schemas.microsoft.com/office/drawing/2014/main" id="{DF6934E7-B5BE-8B44-9573-5B07F558DFE1}"/>
                </a:ext>
              </a:extLst>
            </p:cNvPr>
            <p:cNvSpPr txBox="1"/>
            <p:nvPr/>
          </p:nvSpPr>
          <p:spPr>
            <a:xfrm>
              <a:off x="50168" y="57316"/>
              <a:ext cx="3020147" cy="9130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686868"/>
                  </a:solidFill>
                  <a:latin typeface="Helvetica Neue Medium"/>
                  <a:ea typeface="Helvetica Neue Medium"/>
                  <a:cs typeface="Helvetica Neue Medium"/>
                  <a:sym typeface="Helvetica Neue Medium"/>
                </a:rPr>
                <a:t>Build Components</a:t>
              </a:r>
              <a:endParaRPr sz="1400" kern="0" dirty="0">
                <a:solidFill>
                  <a:srgbClr val="686868"/>
                </a:solidFill>
                <a:latin typeface="Helvetica Neue Medium"/>
                <a:ea typeface="Helvetica Neue Medium"/>
                <a:cs typeface="Helvetica Neue Medium"/>
                <a:sym typeface="Helvetica Neue Medium"/>
              </a:endParaRPr>
            </a:p>
          </p:txBody>
        </p:sp>
      </p:grpSp>
      <p:grpSp>
        <p:nvGrpSpPr>
          <p:cNvPr id="21" name="Rounded Rectangle 11">
            <a:extLst>
              <a:ext uri="{FF2B5EF4-FFF2-40B4-BE49-F238E27FC236}">
                <a16:creationId xmlns:a16="http://schemas.microsoft.com/office/drawing/2014/main" id="{89BABD35-B948-F948-884F-506F4FA7310F}"/>
              </a:ext>
            </a:extLst>
          </p:cNvPr>
          <p:cNvGrpSpPr/>
          <p:nvPr/>
        </p:nvGrpSpPr>
        <p:grpSpPr>
          <a:xfrm>
            <a:off x="3646504" y="4417305"/>
            <a:ext cx="1560243" cy="513853"/>
            <a:chOff x="0" y="0"/>
            <a:chExt cx="3120483" cy="1027705"/>
          </a:xfrm>
          <a:solidFill>
            <a:srgbClr val="FF0000">
              <a:alpha val="33000"/>
            </a:srgbClr>
          </a:solidFill>
        </p:grpSpPr>
        <p:sp>
          <p:nvSpPr>
            <p:cNvPr id="22" name="Rounded Rectangle">
              <a:extLst>
                <a:ext uri="{FF2B5EF4-FFF2-40B4-BE49-F238E27FC236}">
                  <a16:creationId xmlns:a16="http://schemas.microsoft.com/office/drawing/2014/main" id="{AB4581D3-1CBF-4C43-929F-FDF1DF0DA2EB}"/>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23" name="Data  preparation">
              <a:extLst>
                <a:ext uri="{FF2B5EF4-FFF2-40B4-BE49-F238E27FC236}">
                  <a16:creationId xmlns:a16="http://schemas.microsoft.com/office/drawing/2014/main" id="{740ED5ED-5A73-6B4B-86E1-0C5B8D1C23AA}"/>
                </a:ext>
              </a:extLst>
            </p:cNvPr>
            <p:cNvSpPr txBox="1"/>
            <p:nvPr/>
          </p:nvSpPr>
          <p:spPr>
            <a:xfrm>
              <a:off x="50168" y="57318"/>
              <a:ext cx="3020147" cy="9130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686868"/>
                  </a:solidFill>
                  <a:latin typeface="Helvetica Neue Medium"/>
                  <a:ea typeface="Helvetica Neue Medium"/>
                  <a:cs typeface="Helvetica Neue Medium"/>
                  <a:sym typeface="Helvetica Neue Medium"/>
                </a:rPr>
                <a:t>Deploy Components</a:t>
              </a:r>
              <a:r>
                <a:rPr sz="1400" kern="0" dirty="0">
                  <a:solidFill>
                    <a:srgbClr val="686868"/>
                  </a:solidFill>
                  <a:latin typeface="Helvetica Neue Medium"/>
                  <a:ea typeface="Helvetica Neue Medium"/>
                  <a:cs typeface="Helvetica Neue Medium"/>
                  <a:sym typeface="Helvetica Neue Medium"/>
                </a:rPr>
                <a:t> </a:t>
              </a:r>
            </a:p>
          </p:txBody>
        </p:sp>
      </p:grpSp>
      <p:grpSp>
        <p:nvGrpSpPr>
          <p:cNvPr id="24" name="Rounded Rectangle 12">
            <a:extLst>
              <a:ext uri="{FF2B5EF4-FFF2-40B4-BE49-F238E27FC236}">
                <a16:creationId xmlns:a16="http://schemas.microsoft.com/office/drawing/2014/main" id="{E4798763-0BF6-554F-901C-5C73C8ED50A1}"/>
              </a:ext>
            </a:extLst>
          </p:cNvPr>
          <p:cNvGrpSpPr/>
          <p:nvPr/>
        </p:nvGrpSpPr>
        <p:grpSpPr>
          <a:xfrm>
            <a:off x="1165154" y="3543958"/>
            <a:ext cx="1560243" cy="513853"/>
            <a:chOff x="0" y="0"/>
            <a:chExt cx="3120483" cy="1027705"/>
          </a:xfrm>
          <a:solidFill>
            <a:srgbClr val="FF0000">
              <a:alpha val="34000"/>
            </a:srgbClr>
          </a:solidFill>
        </p:grpSpPr>
        <p:sp>
          <p:nvSpPr>
            <p:cNvPr id="25" name="Rounded Rectangle">
              <a:extLst>
                <a:ext uri="{FF2B5EF4-FFF2-40B4-BE49-F238E27FC236}">
                  <a16:creationId xmlns:a16="http://schemas.microsoft.com/office/drawing/2014/main" id="{1627574F-8CBD-8143-BD60-2B10DA8BB242}"/>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26" name="Evaluation">
              <a:extLst>
                <a:ext uri="{FF2B5EF4-FFF2-40B4-BE49-F238E27FC236}">
                  <a16:creationId xmlns:a16="http://schemas.microsoft.com/office/drawing/2014/main" id="{2863180C-2EF7-7E4A-8076-5DF69D000B38}"/>
                </a:ext>
              </a:extLst>
            </p:cNvPr>
            <p:cNvSpPr txBox="1"/>
            <p:nvPr/>
          </p:nvSpPr>
          <p:spPr>
            <a:xfrm>
              <a:off x="50168" y="57316"/>
              <a:ext cx="3020147" cy="9130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solidFill>
                    <a:srgbClr val="686868"/>
                  </a:solidFill>
                  <a:latin typeface="Helvetica Neue Medium"/>
                  <a:ea typeface="Helvetica Neue Medium"/>
                  <a:cs typeface="Helvetica Neue Medium"/>
                </a:rPr>
                <a:t>Integrate Services</a:t>
              </a:r>
              <a:endParaRPr sz="1400" kern="0" dirty="0">
                <a:solidFill>
                  <a:srgbClr val="686868"/>
                </a:solidFill>
                <a:latin typeface="Helvetica Neue Medium"/>
                <a:ea typeface="Helvetica Neue Medium"/>
                <a:cs typeface="Helvetica Neue Medium"/>
              </a:endParaRPr>
            </a:p>
          </p:txBody>
        </p:sp>
      </p:grpSp>
      <p:grpSp>
        <p:nvGrpSpPr>
          <p:cNvPr id="27" name="Rounded Rectangle 13">
            <a:extLst>
              <a:ext uri="{FF2B5EF4-FFF2-40B4-BE49-F238E27FC236}">
                <a16:creationId xmlns:a16="http://schemas.microsoft.com/office/drawing/2014/main" id="{92857FBC-DBAB-C946-9C04-B303A2464080}"/>
              </a:ext>
            </a:extLst>
          </p:cNvPr>
          <p:cNvGrpSpPr/>
          <p:nvPr/>
        </p:nvGrpSpPr>
        <p:grpSpPr>
          <a:xfrm>
            <a:off x="1165154" y="2637710"/>
            <a:ext cx="1560243" cy="513853"/>
            <a:chOff x="0" y="0"/>
            <a:chExt cx="3120483" cy="1027705"/>
          </a:xfrm>
          <a:solidFill>
            <a:srgbClr val="FF0000">
              <a:alpha val="34000"/>
            </a:srgbClr>
          </a:solidFill>
        </p:grpSpPr>
        <p:sp>
          <p:nvSpPr>
            <p:cNvPr id="28" name="Rounded Rectangle">
              <a:extLst>
                <a:ext uri="{FF2B5EF4-FFF2-40B4-BE49-F238E27FC236}">
                  <a16:creationId xmlns:a16="http://schemas.microsoft.com/office/drawing/2014/main" id="{A436D638-BDDB-5448-9D0A-F1562BA6FA84}"/>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29" name="Deployment">
              <a:extLst>
                <a:ext uri="{FF2B5EF4-FFF2-40B4-BE49-F238E27FC236}">
                  <a16:creationId xmlns:a16="http://schemas.microsoft.com/office/drawing/2014/main" id="{65D894F8-668B-234B-9B05-8F32184EF688}"/>
                </a:ext>
              </a:extLst>
            </p:cNvPr>
            <p:cNvSpPr txBox="1"/>
            <p:nvPr/>
          </p:nvSpPr>
          <p:spPr>
            <a:xfrm>
              <a:off x="50168" y="262502"/>
              <a:ext cx="3020147"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solidFill>
                    <a:srgbClr val="686868"/>
                  </a:solidFill>
                  <a:latin typeface="Helvetica Neue Medium"/>
                  <a:ea typeface="Helvetica Neue Medium"/>
                  <a:cs typeface="Helvetica Neue Medium"/>
                </a:rPr>
                <a:t>Operate / monitor</a:t>
              </a:r>
              <a:endParaRPr sz="1400" kern="0" dirty="0">
                <a:solidFill>
                  <a:srgbClr val="686868"/>
                </a:solidFill>
                <a:latin typeface="Helvetica Neue Medium"/>
                <a:ea typeface="Helvetica Neue Medium"/>
                <a:cs typeface="Helvetica Neue Medium"/>
              </a:endParaRPr>
            </a:p>
          </p:txBody>
        </p:sp>
      </p:grpSp>
      <p:grpSp>
        <p:nvGrpSpPr>
          <p:cNvPr id="30" name="Rounded Rectangle 14">
            <a:extLst>
              <a:ext uri="{FF2B5EF4-FFF2-40B4-BE49-F238E27FC236}">
                <a16:creationId xmlns:a16="http://schemas.microsoft.com/office/drawing/2014/main" id="{03FC29AB-FA38-DC4E-B5A5-7B5A4795A853}"/>
              </a:ext>
            </a:extLst>
          </p:cNvPr>
          <p:cNvGrpSpPr/>
          <p:nvPr/>
        </p:nvGrpSpPr>
        <p:grpSpPr>
          <a:xfrm>
            <a:off x="1165154" y="1662189"/>
            <a:ext cx="1560243" cy="513853"/>
            <a:chOff x="0" y="0"/>
            <a:chExt cx="3120483" cy="1027705"/>
          </a:xfrm>
          <a:solidFill>
            <a:srgbClr val="FF0000">
              <a:alpha val="34000"/>
            </a:srgbClr>
          </a:solidFill>
        </p:grpSpPr>
        <p:sp>
          <p:nvSpPr>
            <p:cNvPr id="31" name="Rounded Rectangle">
              <a:extLst>
                <a:ext uri="{FF2B5EF4-FFF2-40B4-BE49-F238E27FC236}">
                  <a16:creationId xmlns:a16="http://schemas.microsoft.com/office/drawing/2014/main" id="{581F337A-EE16-5348-9DBD-99430F691DAC}"/>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32" name="Feedback">
              <a:extLst>
                <a:ext uri="{FF2B5EF4-FFF2-40B4-BE49-F238E27FC236}">
                  <a16:creationId xmlns:a16="http://schemas.microsoft.com/office/drawing/2014/main" id="{A34BB6C9-D1C7-BD41-8562-E3287557DE10}"/>
                </a:ext>
              </a:extLst>
            </p:cNvPr>
            <p:cNvSpPr txBox="1"/>
            <p:nvPr/>
          </p:nvSpPr>
          <p:spPr>
            <a:xfrm>
              <a:off x="50168" y="262500"/>
              <a:ext cx="3020147"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400" kern="0" dirty="0">
                  <a:solidFill>
                    <a:srgbClr val="686868"/>
                  </a:solidFill>
                  <a:latin typeface="Helvetica Neue Medium"/>
                  <a:ea typeface="Helvetica Neue Medium"/>
                  <a:cs typeface="Helvetica Neue Medium"/>
                </a:rPr>
                <a:t>Feedback</a:t>
              </a:r>
            </a:p>
          </p:txBody>
        </p:sp>
      </p:grpSp>
      <p:cxnSp>
        <p:nvCxnSpPr>
          <p:cNvPr id="43" name="Curved Connector 42">
            <a:extLst>
              <a:ext uri="{FF2B5EF4-FFF2-40B4-BE49-F238E27FC236}">
                <a16:creationId xmlns:a16="http://schemas.microsoft.com/office/drawing/2014/main" id="{902BBF94-A166-4E4F-96D0-FAA319EEA746}"/>
              </a:ext>
            </a:extLst>
          </p:cNvPr>
          <p:cNvCxnSpPr>
            <a:cxnSpLocks/>
            <a:stCxn id="8" idx="3"/>
          </p:cNvCxnSpPr>
          <p:nvPr/>
        </p:nvCxnSpPr>
        <p:spPr>
          <a:xfrm>
            <a:off x="2141681" y="591790"/>
            <a:ext cx="417605" cy="4051"/>
          </a:xfrm>
          <a:prstGeom prst="curvedConnector3">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urved Connector 44">
            <a:extLst>
              <a:ext uri="{FF2B5EF4-FFF2-40B4-BE49-F238E27FC236}">
                <a16:creationId xmlns:a16="http://schemas.microsoft.com/office/drawing/2014/main" id="{68E04D1C-DED8-4D46-87A0-32BF1A32684D}"/>
              </a:ext>
            </a:extLst>
          </p:cNvPr>
          <p:cNvCxnSpPr>
            <a:cxnSpLocks/>
            <a:endCxn id="51" idx="1"/>
          </p:cNvCxnSpPr>
          <p:nvPr/>
        </p:nvCxnSpPr>
        <p:spPr>
          <a:xfrm>
            <a:off x="4069361" y="595841"/>
            <a:ext cx="980196" cy="88729"/>
          </a:xfrm>
          <a:prstGeom prst="curvedConnector3">
            <a:avLst>
              <a:gd name="adj1" fmla="val 50000"/>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725CFD48-03E6-E748-AF10-D96FB783368B}"/>
              </a:ext>
            </a:extLst>
          </p:cNvPr>
          <p:cNvCxnSpPr>
            <a:cxnSpLocks/>
            <a:stCxn id="13" idx="2"/>
            <a:endCxn id="16" idx="0"/>
          </p:cNvCxnSpPr>
          <p:nvPr/>
        </p:nvCxnSpPr>
        <p:spPr>
          <a:xfrm rot="5400000">
            <a:off x="6523834" y="2661832"/>
            <a:ext cx="346159" cy="12700"/>
          </a:xfrm>
          <a:prstGeom prst="curvedConnector3">
            <a:avLst>
              <a:gd name="adj1" fmla="val 50000"/>
            </a:avLst>
          </a:prstGeom>
          <a:ln w="38100">
            <a:solidFill>
              <a:srgbClr val="FF0000">
                <a:alpha val="61000"/>
              </a:srgb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EDC823FB-1D54-6542-BC6C-05A6E4F81F8F}"/>
              </a:ext>
            </a:extLst>
          </p:cNvPr>
          <p:cNvCxnSpPr>
            <a:cxnSpLocks/>
            <a:stCxn id="19" idx="2"/>
            <a:endCxn id="23" idx="3"/>
          </p:cNvCxnSpPr>
          <p:nvPr/>
        </p:nvCxnSpPr>
        <p:spPr>
          <a:xfrm rot="5400000">
            <a:off x="5733833" y="3711151"/>
            <a:ext cx="410911" cy="1515250"/>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urved Connector 55">
            <a:extLst>
              <a:ext uri="{FF2B5EF4-FFF2-40B4-BE49-F238E27FC236}">
                <a16:creationId xmlns:a16="http://schemas.microsoft.com/office/drawing/2014/main" id="{46A67519-BB20-9844-AC68-70CA8EAFBA10}"/>
              </a:ext>
            </a:extLst>
          </p:cNvPr>
          <p:cNvCxnSpPr>
            <a:cxnSpLocks/>
            <a:stCxn id="26" idx="0"/>
            <a:endCxn id="17" idx="1"/>
          </p:cNvCxnSpPr>
          <p:nvPr/>
        </p:nvCxnSpPr>
        <p:spPr>
          <a:xfrm rot="5400000" flipH="1" flipV="1">
            <a:off x="3703187" y="1333929"/>
            <a:ext cx="480777" cy="3996599"/>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urved Connector 58">
            <a:extLst>
              <a:ext uri="{FF2B5EF4-FFF2-40B4-BE49-F238E27FC236}">
                <a16:creationId xmlns:a16="http://schemas.microsoft.com/office/drawing/2014/main" id="{678245CC-2D80-CE44-AB6B-8ABC2B459FA0}"/>
              </a:ext>
            </a:extLst>
          </p:cNvPr>
          <p:cNvCxnSpPr>
            <a:cxnSpLocks/>
            <a:stCxn id="16" idx="2"/>
            <a:endCxn id="19" idx="0"/>
          </p:cNvCxnSpPr>
          <p:nvPr/>
        </p:nvCxnSpPr>
        <p:spPr>
          <a:xfrm rot="5400000">
            <a:off x="6496562" y="3549116"/>
            <a:ext cx="400703" cy="12700"/>
          </a:xfrm>
          <a:prstGeom prst="curvedConnector3">
            <a:avLst>
              <a:gd name="adj1" fmla="val 50000"/>
            </a:avLst>
          </a:prstGeom>
          <a:ln w="38100">
            <a:solidFill>
              <a:srgbClr val="FF0000">
                <a:alpha val="61000"/>
              </a:srgb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8291640D-4B31-2B4D-81D6-1D24A4908BD7}"/>
              </a:ext>
            </a:extLst>
          </p:cNvPr>
          <p:cNvCxnSpPr>
            <a:cxnSpLocks/>
            <a:stCxn id="23" idx="1"/>
            <a:endCxn id="25" idx="2"/>
          </p:cNvCxnSpPr>
          <p:nvPr/>
        </p:nvCxnSpPr>
        <p:spPr>
          <a:xfrm rot="10800000">
            <a:off x="1945276" y="4057812"/>
            <a:ext cx="1726312" cy="616421"/>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urved Connector 67">
            <a:extLst>
              <a:ext uri="{FF2B5EF4-FFF2-40B4-BE49-F238E27FC236}">
                <a16:creationId xmlns:a16="http://schemas.microsoft.com/office/drawing/2014/main" id="{C9B099F3-93A7-C94B-A679-059ED07D92F1}"/>
              </a:ext>
            </a:extLst>
          </p:cNvPr>
          <p:cNvCxnSpPr>
            <a:cxnSpLocks/>
            <a:stCxn id="25" idx="0"/>
            <a:endCxn id="28" idx="2"/>
          </p:cNvCxnSpPr>
          <p:nvPr/>
        </p:nvCxnSpPr>
        <p:spPr>
          <a:xfrm rot="5400000" flipH="1" flipV="1">
            <a:off x="1749079" y="3347761"/>
            <a:ext cx="392395" cy="12700"/>
          </a:xfrm>
          <a:prstGeom prst="curvedConnector3">
            <a:avLst>
              <a:gd name="adj1" fmla="val 50000"/>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urved Connector 70">
            <a:extLst>
              <a:ext uri="{FF2B5EF4-FFF2-40B4-BE49-F238E27FC236}">
                <a16:creationId xmlns:a16="http://schemas.microsoft.com/office/drawing/2014/main" id="{FD4AAA53-485E-3147-8AED-290D408757F5}"/>
              </a:ext>
            </a:extLst>
          </p:cNvPr>
          <p:cNvCxnSpPr>
            <a:cxnSpLocks/>
            <a:stCxn id="28" idx="0"/>
            <a:endCxn id="31" idx="2"/>
          </p:cNvCxnSpPr>
          <p:nvPr/>
        </p:nvCxnSpPr>
        <p:spPr>
          <a:xfrm rot="5400000" flipH="1" flipV="1">
            <a:off x="1714442" y="2406876"/>
            <a:ext cx="461668" cy="12700"/>
          </a:xfrm>
          <a:prstGeom prst="curvedConnector3">
            <a:avLst>
              <a:gd name="adj1" fmla="val 50000"/>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1" name="Analytic approach">
            <a:extLst>
              <a:ext uri="{FF2B5EF4-FFF2-40B4-BE49-F238E27FC236}">
                <a16:creationId xmlns:a16="http://schemas.microsoft.com/office/drawing/2014/main" id="{2E28D583-D932-D842-912B-D22DD87F712D}"/>
              </a:ext>
            </a:extLst>
          </p:cNvPr>
          <p:cNvSpPr txBox="1"/>
          <p:nvPr/>
        </p:nvSpPr>
        <p:spPr>
          <a:xfrm>
            <a:off x="5049557" y="251118"/>
            <a:ext cx="1510075" cy="866904"/>
          </a:xfrm>
          <a:prstGeom prst="rect">
            <a:avLst/>
          </a:prstGeom>
          <a:solidFill>
            <a:srgbClr val="FF0000">
              <a:alpha val="3300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solidFill>
                  <a:srgbClr val="686868"/>
                </a:solidFill>
                <a:latin typeface="Helvetica Neue Medium"/>
                <a:ea typeface="Helvetica Neue Medium"/>
                <a:cs typeface="Helvetica Neue Medium"/>
              </a:rPr>
              <a:t>Define deployment infrastructure - security</a:t>
            </a:r>
            <a:endParaRPr sz="1400" kern="0" dirty="0">
              <a:solidFill>
                <a:srgbClr val="686868"/>
              </a:solidFill>
              <a:latin typeface="Helvetica Neue Medium"/>
              <a:ea typeface="Helvetica Neue Medium"/>
              <a:cs typeface="Helvetica Neue Medium"/>
            </a:endParaRPr>
          </a:p>
        </p:txBody>
      </p:sp>
      <p:cxnSp>
        <p:nvCxnSpPr>
          <p:cNvPr id="54" name="Curved Connector 53">
            <a:extLst>
              <a:ext uri="{FF2B5EF4-FFF2-40B4-BE49-F238E27FC236}">
                <a16:creationId xmlns:a16="http://schemas.microsoft.com/office/drawing/2014/main" id="{717A0A42-8CB0-4445-B30E-9CF701425C54}"/>
              </a:ext>
            </a:extLst>
          </p:cNvPr>
          <p:cNvCxnSpPr>
            <a:cxnSpLocks/>
            <a:stCxn id="51" idx="3"/>
          </p:cNvCxnSpPr>
          <p:nvPr/>
        </p:nvCxnSpPr>
        <p:spPr>
          <a:xfrm>
            <a:off x="6559632" y="684570"/>
            <a:ext cx="639093" cy="1290330"/>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CA2B31E7-6B8F-F84B-9E5D-12CE121AEFF1}"/>
              </a:ext>
            </a:extLst>
          </p:cNvPr>
          <p:cNvSpPr/>
          <p:nvPr/>
        </p:nvSpPr>
        <p:spPr>
          <a:xfrm>
            <a:off x="3191525" y="1437166"/>
            <a:ext cx="2363719" cy="2363719"/>
          </a:xfrm>
          <a:prstGeom prst="ellipse">
            <a:avLst/>
          </a:prstGeom>
          <a:solidFill>
            <a:srgbClr val="FF0000">
              <a:alpha val="33000"/>
            </a:srgbClr>
          </a:solidFill>
          <a:ln w="12700">
            <a:miter lim="400000"/>
          </a:ln>
        </p:spPr>
        <p:txBody>
          <a:bodyPr lIns="0" tIns="0" rIns="0" bIns="0" anchor="ctr"/>
          <a:lstStyle/>
          <a:p>
            <a:pPr algn="ctr" defTabSz="412740" hangingPunct="0">
              <a:lnSpc>
                <a:spcPct val="120000"/>
              </a:lnSpc>
              <a:defRPr sz="7200" b="0">
                <a:solidFill>
                  <a:srgbClr val="FFFFFF"/>
                </a:solidFill>
                <a:latin typeface="+mn-lt"/>
                <a:ea typeface="+mn-ea"/>
                <a:cs typeface="+mn-cs"/>
                <a:sym typeface="Helvetica Neue Medium"/>
              </a:defRPr>
            </a:pPr>
            <a:endParaRPr sz="3600" kern="0">
              <a:solidFill>
                <a:srgbClr val="FFFFFF"/>
              </a:solidFill>
              <a:latin typeface="Helvetica Neue Medium"/>
              <a:ea typeface="Helvetica Neue Medium"/>
              <a:cs typeface="Helvetica Neue Medium"/>
              <a:sym typeface="Helvetica Neue Medium"/>
            </a:endParaRPr>
          </a:p>
        </p:txBody>
      </p:sp>
      <p:pic>
        <p:nvPicPr>
          <p:cNvPr id="37" name="Picture 35" descr="Picture 35">
            <a:extLst>
              <a:ext uri="{FF2B5EF4-FFF2-40B4-BE49-F238E27FC236}">
                <a16:creationId xmlns:a16="http://schemas.microsoft.com/office/drawing/2014/main" id="{3F480C33-AC68-DA4B-B917-5167F419DB16}"/>
              </a:ext>
            </a:extLst>
          </p:cNvPr>
          <p:cNvPicPr>
            <a:picLocks noChangeAspect="1"/>
          </p:cNvPicPr>
          <p:nvPr/>
        </p:nvPicPr>
        <p:blipFill>
          <a:blip r:embed="rId2"/>
          <a:stretch>
            <a:fillRect/>
          </a:stretch>
        </p:blipFill>
        <p:spPr>
          <a:xfrm>
            <a:off x="3646504" y="1828950"/>
            <a:ext cx="689907" cy="674243"/>
          </a:xfrm>
          <a:prstGeom prst="rect">
            <a:avLst/>
          </a:prstGeom>
          <a:ln w="12700">
            <a:miter lim="400000"/>
          </a:ln>
        </p:spPr>
      </p:pic>
      <p:pic>
        <p:nvPicPr>
          <p:cNvPr id="38" name="Picture 36" descr="Picture 36">
            <a:extLst>
              <a:ext uri="{FF2B5EF4-FFF2-40B4-BE49-F238E27FC236}">
                <a16:creationId xmlns:a16="http://schemas.microsoft.com/office/drawing/2014/main" id="{50FDEEE7-6C05-0A49-8685-FACD99E689EB}"/>
              </a:ext>
            </a:extLst>
          </p:cNvPr>
          <p:cNvPicPr>
            <a:picLocks noChangeAspect="1"/>
          </p:cNvPicPr>
          <p:nvPr/>
        </p:nvPicPr>
        <p:blipFill>
          <a:blip r:embed="rId3"/>
          <a:stretch>
            <a:fillRect/>
          </a:stretch>
        </p:blipFill>
        <p:spPr>
          <a:xfrm>
            <a:off x="4403935" y="1827332"/>
            <a:ext cx="689908" cy="674244"/>
          </a:xfrm>
          <a:prstGeom prst="rect">
            <a:avLst/>
          </a:prstGeom>
          <a:ln w="12700">
            <a:miter lim="400000"/>
          </a:ln>
        </p:spPr>
      </p:pic>
      <p:pic>
        <p:nvPicPr>
          <p:cNvPr id="39" name="Picture 37" descr="Picture 37">
            <a:extLst>
              <a:ext uri="{FF2B5EF4-FFF2-40B4-BE49-F238E27FC236}">
                <a16:creationId xmlns:a16="http://schemas.microsoft.com/office/drawing/2014/main" id="{EA02CFF7-3178-F949-9C3A-A6DFC028481A}"/>
              </a:ext>
            </a:extLst>
          </p:cNvPr>
          <p:cNvPicPr>
            <a:picLocks noChangeAspect="1"/>
          </p:cNvPicPr>
          <p:nvPr/>
        </p:nvPicPr>
        <p:blipFill>
          <a:blip r:embed="rId4"/>
          <a:stretch>
            <a:fillRect/>
          </a:stretch>
        </p:blipFill>
        <p:spPr>
          <a:xfrm>
            <a:off x="4784276" y="2710620"/>
            <a:ext cx="689908" cy="674244"/>
          </a:xfrm>
          <a:prstGeom prst="rect">
            <a:avLst/>
          </a:prstGeom>
          <a:ln w="12700">
            <a:miter lim="400000"/>
          </a:ln>
        </p:spPr>
      </p:pic>
      <p:pic>
        <p:nvPicPr>
          <p:cNvPr id="40" name="Picture 38" descr="Picture 38">
            <a:extLst>
              <a:ext uri="{FF2B5EF4-FFF2-40B4-BE49-F238E27FC236}">
                <a16:creationId xmlns:a16="http://schemas.microsoft.com/office/drawing/2014/main" id="{72BD1BFB-6251-8744-A366-F8C557242DF9}"/>
              </a:ext>
            </a:extLst>
          </p:cNvPr>
          <p:cNvPicPr>
            <a:picLocks noChangeAspect="1"/>
          </p:cNvPicPr>
          <p:nvPr/>
        </p:nvPicPr>
        <p:blipFill>
          <a:blip r:embed="rId5"/>
          <a:stretch>
            <a:fillRect/>
          </a:stretch>
        </p:blipFill>
        <p:spPr>
          <a:xfrm>
            <a:off x="3314324" y="2710620"/>
            <a:ext cx="689908" cy="674244"/>
          </a:xfrm>
          <a:prstGeom prst="rect">
            <a:avLst/>
          </a:prstGeom>
          <a:ln w="12700">
            <a:miter lim="400000"/>
          </a:ln>
        </p:spPr>
      </p:pic>
      <p:pic>
        <p:nvPicPr>
          <p:cNvPr id="41" name="Picture 40">
            <a:extLst>
              <a:ext uri="{FF2B5EF4-FFF2-40B4-BE49-F238E27FC236}">
                <a16:creationId xmlns:a16="http://schemas.microsoft.com/office/drawing/2014/main" id="{98B37EF0-23C0-AD44-977A-54ED8B17286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4068252" y="2710620"/>
            <a:ext cx="694943" cy="666431"/>
          </a:xfrm>
          <a:prstGeom prst="rect">
            <a:avLst/>
          </a:prstGeom>
        </p:spPr>
      </p:pic>
      <p:cxnSp>
        <p:nvCxnSpPr>
          <p:cNvPr id="61" name="Curved Connector 60">
            <a:extLst>
              <a:ext uri="{FF2B5EF4-FFF2-40B4-BE49-F238E27FC236}">
                <a16:creationId xmlns:a16="http://schemas.microsoft.com/office/drawing/2014/main" id="{63963014-59E0-8145-95DB-839DF8339BF2}"/>
              </a:ext>
            </a:extLst>
          </p:cNvPr>
          <p:cNvCxnSpPr>
            <a:cxnSpLocks/>
            <a:stCxn id="31" idx="0"/>
            <a:endCxn id="13" idx="0"/>
          </p:cNvCxnSpPr>
          <p:nvPr/>
        </p:nvCxnSpPr>
        <p:spPr>
          <a:xfrm rot="16200000" flipH="1">
            <a:off x="4164738" y="-557274"/>
            <a:ext cx="312711" cy="4751637"/>
          </a:xfrm>
          <a:prstGeom prst="curvedConnector3">
            <a:avLst>
              <a:gd name="adj1" fmla="val -206017"/>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8861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7684D2-26EB-9447-A8D9-C8064B99BE66}"/>
              </a:ext>
            </a:extLst>
          </p:cNvPr>
          <p:cNvSpPr>
            <a:spLocks noGrp="1"/>
          </p:cNvSpPr>
          <p:nvPr>
            <p:ph type="title"/>
          </p:nvPr>
        </p:nvSpPr>
        <p:spPr/>
        <p:txBody>
          <a:bodyPr/>
          <a:lstStyle/>
          <a:p>
            <a:endParaRPr lang="en-US" dirty="0"/>
          </a:p>
        </p:txBody>
      </p:sp>
      <p:sp>
        <p:nvSpPr>
          <p:cNvPr id="5" name="Rectangle 4">
            <a:extLst>
              <a:ext uri="{FF2B5EF4-FFF2-40B4-BE49-F238E27FC236}">
                <a16:creationId xmlns:a16="http://schemas.microsoft.com/office/drawing/2014/main" id="{569B184C-E796-5943-B0F7-0B570AC73854}"/>
              </a:ext>
            </a:extLst>
          </p:cNvPr>
          <p:cNvSpPr/>
          <p:nvPr/>
        </p:nvSpPr>
        <p:spPr>
          <a:xfrm>
            <a:off x="1426767" y="1406805"/>
            <a:ext cx="6369199" cy="232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Multi Cloud Data Platform</a:t>
            </a:r>
          </a:p>
        </p:txBody>
      </p:sp>
      <p:sp>
        <p:nvSpPr>
          <p:cNvPr id="10" name="Rectangle 9">
            <a:extLst>
              <a:ext uri="{FF2B5EF4-FFF2-40B4-BE49-F238E27FC236}">
                <a16:creationId xmlns:a16="http://schemas.microsoft.com/office/drawing/2014/main" id="{2D5C08C0-4730-D44C-B5C6-FAD48F53D0EC}"/>
              </a:ext>
            </a:extLst>
          </p:cNvPr>
          <p:cNvSpPr/>
          <p:nvPr/>
        </p:nvSpPr>
        <p:spPr>
          <a:xfrm>
            <a:off x="1528634" y="2271602"/>
            <a:ext cx="449665" cy="138858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Collect</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4E58ACB1-6267-2E49-B040-0C14A3D48556}"/>
              </a:ext>
            </a:extLst>
          </p:cNvPr>
          <p:cNvSpPr/>
          <p:nvPr/>
        </p:nvSpPr>
        <p:spPr>
          <a:xfrm>
            <a:off x="2088682" y="2279622"/>
            <a:ext cx="449665"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Transform</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0F74EC4F-72C2-AF40-B51E-9C3DA739A2D0}"/>
              </a:ext>
            </a:extLst>
          </p:cNvPr>
          <p:cNvSpPr/>
          <p:nvPr/>
        </p:nvSpPr>
        <p:spPr>
          <a:xfrm>
            <a:off x="2621472" y="2278421"/>
            <a:ext cx="449665"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Store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3" name="L-Shape 12">
            <a:extLst>
              <a:ext uri="{FF2B5EF4-FFF2-40B4-BE49-F238E27FC236}">
                <a16:creationId xmlns:a16="http://schemas.microsoft.com/office/drawing/2014/main" id="{923AB308-4E50-BB48-8737-28047F6B2B64}"/>
              </a:ext>
            </a:extLst>
          </p:cNvPr>
          <p:cNvSpPr/>
          <p:nvPr/>
        </p:nvSpPr>
        <p:spPr>
          <a:xfrm rot="10800000">
            <a:off x="1602556" y="1089264"/>
            <a:ext cx="6021288" cy="1729610"/>
          </a:xfrm>
          <a:prstGeom prst="corner">
            <a:avLst>
              <a:gd name="adj1" fmla="val 27340"/>
              <a:gd name="adj2" fmla="val 253689"/>
            </a:avLst>
          </a:prstGeom>
          <a:solidFill>
            <a:srgbClr val="BDA7D8"/>
          </a:solidFill>
          <a:ln>
            <a:solidFill>
              <a:srgbClr val="AC49F8"/>
            </a:solid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prstClr val="white"/>
              </a:solidFill>
              <a:effectLst/>
              <a:uLnTx/>
              <a:uFillTx/>
              <a:latin typeface="Arial"/>
              <a:ea typeface="+mn-ea"/>
              <a:cs typeface="+mn-cs"/>
            </a:endParaRPr>
          </a:p>
        </p:txBody>
      </p:sp>
      <p:sp>
        <p:nvSpPr>
          <p:cNvPr id="14" name="TextBox 13">
            <a:extLst>
              <a:ext uri="{FF2B5EF4-FFF2-40B4-BE49-F238E27FC236}">
                <a16:creationId xmlns:a16="http://schemas.microsoft.com/office/drawing/2014/main" id="{29F66868-24B2-7B44-A5E2-B941608D3AD7}"/>
              </a:ext>
            </a:extLst>
          </p:cNvPr>
          <p:cNvSpPr txBox="1"/>
          <p:nvPr/>
        </p:nvSpPr>
        <p:spPr>
          <a:xfrm>
            <a:off x="2218172" y="1170663"/>
            <a:ext cx="1274708" cy="300082"/>
          </a:xfrm>
          <a:prstGeom prst="rect">
            <a:avLst/>
          </a:prstGeom>
          <a:noFill/>
        </p:spPr>
        <p:txBody>
          <a:bodyPr wrap="none" rtlCol="0">
            <a:spAutoFit/>
          </a:bodyPr>
          <a:lstStyle/>
          <a:p>
            <a:r>
              <a:rPr lang="en-US" b="1" dirty="0">
                <a:solidFill>
                  <a:srgbClr val="7030A0"/>
                </a:solidFill>
              </a:rPr>
              <a:t>AI - Analytics</a:t>
            </a:r>
          </a:p>
        </p:txBody>
      </p:sp>
      <p:sp>
        <p:nvSpPr>
          <p:cNvPr id="15" name="Rectangle 14">
            <a:extLst>
              <a:ext uri="{FF2B5EF4-FFF2-40B4-BE49-F238E27FC236}">
                <a16:creationId xmlns:a16="http://schemas.microsoft.com/office/drawing/2014/main" id="{9986F988-4E23-1044-A2CF-6DB3505FA75C}"/>
              </a:ext>
            </a:extLst>
          </p:cNvPr>
          <p:cNvSpPr/>
          <p:nvPr/>
        </p:nvSpPr>
        <p:spPr>
          <a:xfrm rot="5400000">
            <a:off x="4243948" y="2367749"/>
            <a:ext cx="449664" cy="176957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Big Data / ML Cluster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6" name="Rounded Rectangle 15">
            <a:extLst>
              <a:ext uri="{FF2B5EF4-FFF2-40B4-BE49-F238E27FC236}">
                <a16:creationId xmlns:a16="http://schemas.microsoft.com/office/drawing/2014/main" id="{C506C892-41A8-0C47-AC74-DBC9D65BB090}"/>
              </a:ext>
            </a:extLst>
          </p:cNvPr>
          <p:cNvSpPr/>
          <p:nvPr/>
        </p:nvSpPr>
        <p:spPr>
          <a:xfrm>
            <a:off x="4368585" y="1400275"/>
            <a:ext cx="1532713" cy="489114"/>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Feature Engineering</a:t>
            </a:r>
          </a:p>
        </p:txBody>
      </p:sp>
      <p:sp>
        <p:nvSpPr>
          <p:cNvPr id="17" name="Rounded Rectangle 16">
            <a:extLst>
              <a:ext uri="{FF2B5EF4-FFF2-40B4-BE49-F238E27FC236}">
                <a16:creationId xmlns:a16="http://schemas.microsoft.com/office/drawing/2014/main" id="{563A0577-6693-E448-8FAE-34A43AB0810A}"/>
              </a:ext>
            </a:extLst>
          </p:cNvPr>
          <p:cNvSpPr/>
          <p:nvPr/>
        </p:nvSpPr>
        <p:spPr>
          <a:xfrm rot="16200000">
            <a:off x="3237351" y="1889649"/>
            <a:ext cx="1274210" cy="27527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Visualization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F57CEEAA-D584-0D4A-B2D4-1621AF0FCB47}"/>
              </a:ext>
            </a:extLst>
          </p:cNvPr>
          <p:cNvSpPr/>
          <p:nvPr/>
        </p:nvSpPr>
        <p:spPr>
          <a:xfrm>
            <a:off x="4371801" y="1953884"/>
            <a:ext cx="1529497" cy="727130"/>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Learning / Evaluation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40296C2A-E26F-CE44-AE97-50DE06BB9665}"/>
              </a:ext>
            </a:extLst>
          </p:cNvPr>
          <p:cNvSpPr/>
          <p:nvPr/>
        </p:nvSpPr>
        <p:spPr>
          <a:xfrm rot="5400000">
            <a:off x="2027402" y="1144098"/>
            <a:ext cx="551291" cy="1565784"/>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Virtualization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990967F3-B6D8-294B-85B5-C1CB129A22B9}"/>
              </a:ext>
            </a:extLst>
          </p:cNvPr>
          <p:cNvSpPr/>
          <p:nvPr/>
        </p:nvSpPr>
        <p:spPr>
          <a:xfrm>
            <a:off x="332304" y="1088255"/>
            <a:ext cx="834468" cy="26461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Data Sources</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Cloud</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Fog</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Mist</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p:txBody>
      </p:sp>
      <p:sp>
        <p:nvSpPr>
          <p:cNvPr id="2" name="Rectangle 1">
            <a:extLst>
              <a:ext uri="{FF2B5EF4-FFF2-40B4-BE49-F238E27FC236}">
                <a16:creationId xmlns:a16="http://schemas.microsoft.com/office/drawing/2014/main" id="{87D184D9-FD1D-6D42-A662-4167683D0BB3}"/>
              </a:ext>
            </a:extLst>
          </p:cNvPr>
          <p:cNvSpPr/>
          <p:nvPr/>
        </p:nvSpPr>
        <p:spPr>
          <a:xfrm>
            <a:off x="3696209" y="1170663"/>
            <a:ext cx="2256783" cy="1569726"/>
          </a:xfrm>
          <a:prstGeom prst="rect">
            <a:avLst/>
          </a:prstGeom>
          <a:noFill/>
          <a:ln>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Data Science Studio</a:t>
            </a:r>
          </a:p>
        </p:txBody>
      </p:sp>
      <p:sp>
        <p:nvSpPr>
          <p:cNvPr id="23" name="Rounded Rectangle 22">
            <a:extLst>
              <a:ext uri="{FF2B5EF4-FFF2-40B4-BE49-F238E27FC236}">
                <a16:creationId xmlns:a16="http://schemas.microsoft.com/office/drawing/2014/main" id="{22763DFD-6955-2C43-87E2-D72F339E3B91}"/>
              </a:ext>
            </a:extLst>
          </p:cNvPr>
          <p:cNvSpPr/>
          <p:nvPr/>
        </p:nvSpPr>
        <p:spPr>
          <a:xfrm>
            <a:off x="6172832" y="1180076"/>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Management</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4" name="Rounded Rectangle 23">
            <a:extLst>
              <a:ext uri="{FF2B5EF4-FFF2-40B4-BE49-F238E27FC236}">
                <a16:creationId xmlns:a16="http://schemas.microsoft.com/office/drawing/2014/main" id="{BAB6BF4F-003D-F84A-8DC1-A2EE9D4D2760}"/>
              </a:ext>
            </a:extLst>
          </p:cNvPr>
          <p:cNvSpPr/>
          <p:nvPr/>
        </p:nvSpPr>
        <p:spPr>
          <a:xfrm>
            <a:off x="6191525" y="2227541"/>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Monitoring</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ACD97FDD-FFFC-284C-9264-BFB0F0AAC35D}"/>
              </a:ext>
            </a:extLst>
          </p:cNvPr>
          <p:cNvSpPr/>
          <p:nvPr/>
        </p:nvSpPr>
        <p:spPr>
          <a:xfrm>
            <a:off x="6191525" y="1689787"/>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as a Service</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Rounded Rectangle 25">
            <a:extLst>
              <a:ext uri="{FF2B5EF4-FFF2-40B4-BE49-F238E27FC236}">
                <a16:creationId xmlns:a16="http://schemas.microsoft.com/office/drawing/2014/main" id="{F266B1C7-D45E-2542-99AA-B6110A6FAF44}"/>
              </a:ext>
            </a:extLst>
          </p:cNvPr>
          <p:cNvSpPr/>
          <p:nvPr/>
        </p:nvSpPr>
        <p:spPr>
          <a:xfrm rot="16200000">
            <a:off x="3538344" y="1899246"/>
            <a:ext cx="1274208" cy="28932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Analysis</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2BE43162-2412-FB4F-8043-C90BABB04354}"/>
              </a:ext>
            </a:extLst>
          </p:cNvPr>
          <p:cNvSpPr/>
          <p:nvPr/>
        </p:nvSpPr>
        <p:spPr>
          <a:xfrm>
            <a:off x="3594757" y="2804884"/>
            <a:ext cx="1758809" cy="2083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sp>
        <p:nvSpPr>
          <p:cNvPr id="8" name="Rectangle 7">
            <a:extLst>
              <a:ext uri="{FF2B5EF4-FFF2-40B4-BE49-F238E27FC236}">
                <a16:creationId xmlns:a16="http://schemas.microsoft.com/office/drawing/2014/main" id="{55547BC5-B4EC-1F45-832C-1E3C27BCE295}"/>
              </a:ext>
            </a:extLst>
          </p:cNvPr>
          <p:cNvSpPr/>
          <p:nvPr/>
        </p:nvSpPr>
        <p:spPr>
          <a:xfrm rot="16200000">
            <a:off x="2259286" y="2548521"/>
            <a:ext cx="1999006" cy="2219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spTree>
    <p:extLst>
      <p:ext uri="{BB962C8B-B14F-4D97-AF65-F5344CB8AC3E}">
        <p14:creationId xmlns:p14="http://schemas.microsoft.com/office/powerpoint/2010/main" val="205048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69B184C-E796-5943-B0F7-0B570AC73854}"/>
              </a:ext>
            </a:extLst>
          </p:cNvPr>
          <p:cNvSpPr/>
          <p:nvPr/>
        </p:nvSpPr>
        <p:spPr>
          <a:xfrm>
            <a:off x="1324469" y="1018259"/>
            <a:ext cx="6187201" cy="2431001"/>
          </a:xfrm>
          <a:prstGeom prst="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Multi Cloud Data Platform</a:t>
            </a:r>
          </a:p>
        </p:txBody>
      </p:sp>
      <p:sp>
        <p:nvSpPr>
          <p:cNvPr id="10" name="Rectangle 9">
            <a:extLst>
              <a:ext uri="{FF2B5EF4-FFF2-40B4-BE49-F238E27FC236}">
                <a16:creationId xmlns:a16="http://schemas.microsoft.com/office/drawing/2014/main" id="{2D5C08C0-4730-D44C-B5C6-FAD48F53D0EC}"/>
              </a:ext>
            </a:extLst>
          </p:cNvPr>
          <p:cNvSpPr/>
          <p:nvPr/>
        </p:nvSpPr>
        <p:spPr>
          <a:xfrm>
            <a:off x="1424939" y="1819116"/>
            <a:ext cx="364351" cy="138858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Collect</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4E58ACB1-6267-2E49-B040-0C14A3D48556}"/>
              </a:ext>
            </a:extLst>
          </p:cNvPr>
          <p:cNvSpPr/>
          <p:nvPr/>
        </p:nvSpPr>
        <p:spPr>
          <a:xfrm>
            <a:off x="1956707" y="1827136"/>
            <a:ext cx="340456"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Transform</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0F74EC4F-72C2-AF40-B51E-9C3DA739A2D0}"/>
              </a:ext>
            </a:extLst>
          </p:cNvPr>
          <p:cNvSpPr/>
          <p:nvPr/>
        </p:nvSpPr>
        <p:spPr>
          <a:xfrm>
            <a:off x="2380906" y="1825935"/>
            <a:ext cx="377221"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Store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3" name="L-Shape 12">
            <a:extLst>
              <a:ext uri="{FF2B5EF4-FFF2-40B4-BE49-F238E27FC236}">
                <a16:creationId xmlns:a16="http://schemas.microsoft.com/office/drawing/2014/main" id="{923AB308-4E50-BB48-8737-28047F6B2B64}"/>
              </a:ext>
            </a:extLst>
          </p:cNvPr>
          <p:cNvSpPr/>
          <p:nvPr/>
        </p:nvSpPr>
        <p:spPr>
          <a:xfrm rot="10800000">
            <a:off x="1416461" y="636778"/>
            <a:ext cx="5959636" cy="1729610"/>
          </a:xfrm>
          <a:prstGeom prst="corner">
            <a:avLst>
              <a:gd name="adj1" fmla="val 36952"/>
              <a:gd name="adj2" fmla="val 253689"/>
            </a:avLst>
          </a:prstGeom>
          <a:solidFill>
            <a:srgbClr val="BDA7D8"/>
          </a:solidFill>
          <a:ln>
            <a:solidFill>
              <a:srgbClr val="AC49F8"/>
            </a:solid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prstClr val="white"/>
              </a:solidFill>
              <a:effectLst/>
              <a:uLnTx/>
              <a:uFillTx/>
              <a:latin typeface="Arial"/>
              <a:ea typeface="+mn-ea"/>
              <a:cs typeface="+mn-cs"/>
            </a:endParaRPr>
          </a:p>
        </p:txBody>
      </p:sp>
      <p:sp>
        <p:nvSpPr>
          <p:cNvPr id="14" name="TextBox 13">
            <a:extLst>
              <a:ext uri="{FF2B5EF4-FFF2-40B4-BE49-F238E27FC236}">
                <a16:creationId xmlns:a16="http://schemas.microsoft.com/office/drawing/2014/main" id="{29F66868-24B2-7B44-A5E2-B941608D3AD7}"/>
              </a:ext>
            </a:extLst>
          </p:cNvPr>
          <p:cNvSpPr txBox="1"/>
          <p:nvPr/>
        </p:nvSpPr>
        <p:spPr>
          <a:xfrm>
            <a:off x="2114477" y="718177"/>
            <a:ext cx="1274708" cy="300082"/>
          </a:xfrm>
          <a:prstGeom prst="rect">
            <a:avLst/>
          </a:prstGeom>
          <a:noFill/>
        </p:spPr>
        <p:txBody>
          <a:bodyPr wrap="none" rtlCol="0">
            <a:spAutoFit/>
          </a:bodyPr>
          <a:lstStyle/>
          <a:p>
            <a:r>
              <a:rPr lang="en-US" b="1" dirty="0">
                <a:solidFill>
                  <a:srgbClr val="7030A0"/>
                </a:solidFill>
              </a:rPr>
              <a:t>AI - Analytics</a:t>
            </a:r>
          </a:p>
        </p:txBody>
      </p:sp>
      <p:sp>
        <p:nvSpPr>
          <p:cNvPr id="15" name="Rectangle 14">
            <a:extLst>
              <a:ext uri="{FF2B5EF4-FFF2-40B4-BE49-F238E27FC236}">
                <a16:creationId xmlns:a16="http://schemas.microsoft.com/office/drawing/2014/main" id="{9986F988-4E23-1044-A2CF-6DB3505FA75C}"/>
              </a:ext>
            </a:extLst>
          </p:cNvPr>
          <p:cNvSpPr/>
          <p:nvPr/>
        </p:nvSpPr>
        <p:spPr>
          <a:xfrm rot="5400000">
            <a:off x="4140253" y="2081513"/>
            <a:ext cx="449664" cy="176957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Big Data / ML Cluster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6" name="Rounded Rectangle 15">
            <a:extLst>
              <a:ext uri="{FF2B5EF4-FFF2-40B4-BE49-F238E27FC236}">
                <a16:creationId xmlns:a16="http://schemas.microsoft.com/office/drawing/2014/main" id="{C506C892-41A8-0C47-AC74-DBC9D65BB090}"/>
              </a:ext>
            </a:extLst>
          </p:cNvPr>
          <p:cNvSpPr/>
          <p:nvPr/>
        </p:nvSpPr>
        <p:spPr>
          <a:xfrm>
            <a:off x="4264890" y="947789"/>
            <a:ext cx="1532713" cy="489114"/>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Feature Engineering</a:t>
            </a:r>
          </a:p>
        </p:txBody>
      </p:sp>
      <p:sp>
        <p:nvSpPr>
          <p:cNvPr id="17" name="Rounded Rectangle 16">
            <a:extLst>
              <a:ext uri="{FF2B5EF4-FFF2-40B4-BE49-F238E27FC236}">
                <a16:creationId xmlns:a16="http://schemas.microsoft.com/office/drawing/2014/main" id="{563A0577-6693-E448-8FAE-34A43AB0810A}"/>
              </a:ext>
            </a:extLst>
          </p:cNvPr>
          <p:cNvSpPr/>
          <p:nvPr/>
        </p:nvSpPr>
        <p:spPr>
          <a:xfrm rot="16200000">
            <a:off x="3133656" y="1437163"/>
            <a:ext cx="1274210" cy="27527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Visualization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F57CEEAA-D584-0D4A-B2D4-1621AF0FCB47}"/>
              </a:ext>
            </a:extLst>
          </p:cNvPr>
          <p:cNvSpPr/>
          <p:nvPr/>
        </p:nvSpPr>
        <p:spPr>
          <a:xfrm>
            <a:off x="4268106" y="1501398"/>
            <a:ext cx="1529497" cy="727130"/>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Learning / Evaluation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40296C2A-E26F-CE44-AE97-50DE06BB9665}"/>
              </a:ext>
            </a:extLst>
          </p:cNvPr>
          <p:cNvSpPr/>
          <p:nvPr/>
        </p:nvSpPr>
        <p:spPr>
          <a:xfrm rot="5400000">
            <a:off x="1904431" y="710889"/>
            <a:ext cx="551291" cy="152723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Virtualization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990967F3-B6D8-294B-85B5-C1CB129A22B9}"/>
              </a:ext>
            </a:extLst>
          </p:cNvPr>
          <p:cNvSpPr/>
          <p:nvPr/>
        </p:nvSpPr>
        <p:spPr>
          <a:xfrm>
            <a:off x="228609" y="635769"/>
            <a:ext cx="834468" cy="26461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Data Sources</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Cloud</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Fog</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Mist</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p:txBody>
      </p:sp>
      <p:sp>
        <p:nvSpPr>
          <p:cNvPr id="2" name="Rectangle 1">
            <a:extLst>
              <a:ext uri="{FF2B5EF4-FFF2-40B4-BE49-F238E27FC236}">
                <a16:creationId xmlns:a16="http://schemas.microsoft.com/office/drawing/2014/main" id="{87D184D9-FD1D-6D42-A662-4167683D0BB3}"/>
              </a:ext>
            </a:extLst>
          </p:cNvPr>
          <p:cNvSpPr/>
          <p:nvPr/>
        </p:nvSpPr>
        <p:spPr>
          <a:xfrm>
            <a:off x="3592514" y="718177"/>
            <a:ext cx="2256783" cy="1569726"/>
          </a:xfrm>
          <a:prstGeom prst="rect">
            <a:avLst/>
          </a:prstGeom>
          <a:noFill/>
          <a:ln>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Data Science Studio</a:t>
            </a:r>
          </a:p>
        </p:txBody>
      </p:sp>
      <p:sp>
        <p:nvSpPr>
          <p:cNvPr id="23" name="Rounded Rectangle 22">
            <a:extLst>
              <a:ext uri="{FF2B5EF4-FFF2-40B4-BE49-F238E27FC236}">
                <a16:creationId xmlns:a16="http://schemas.microsoft.com/office/drawing/2014/main" id="{22763DFD-6955-2C43-87E2-D72F339E3B91}"/>
              </a:ext>
            </a:extLst>
          </p:cNvPr>
          <p:cNvSpPr/>
          <p:nvPr/>
        </p:nvSpPr>
        <p:spPr>
          <a:xfrm>
            <a:off x="6069137" y="727590"/>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Management</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4" name="Rounded Rectangle 23">
            <a:extLst>
              <a:ext uri="{FF2B5EF4-FFF2-40B4-BE49-F238E27FC236}">
                <a16:creationId xmlns:a16="http://schemas.microsoft.com/office/drawing/2014/main" id="{BAB6BF4F-003D-F84A-8DC1-A2EE9D4D2760}"/>
              </a:ext>
            </a:extLst>
          </p:cNvPr>
          <p:cNvSpPr/>
          <p:nvPr/>
        </p:nvSpPr>
        <p:spPr>
          <a:xfrm>
            <a:off x="6087830" y="1775055"/>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Monitoring</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ACD97FDD-FFFC-284C-9264-BFB0F0AAC35D}"/>
              </a:ext>
            </a:extLst>
          </p:cNvPr>
          <p:cNvSpPr/>
          <p:nvPr/>
        </p:nvSpPr>
        <p:spPr>
          <a:xfrm>
            <a:off x="6087830" y="1237301"/>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as a Service</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Rounded Rectangle 25">
            <a:extLst>
              <a:ext uri="{FF2B5EF4-FFF2-40B4-BE49-F238E27FC236}">
                <a16:creationId xmlns:a16="http://schemas.microsoft.com/office/drawing/2014/main" id="{F266B1C7-D45E-2542-99AA-B6110A6FAF44}"/>
              </a:ext>
            </a:extLst>
          </p:cNvPr>
          <p:cNvSpPr/>
          <p:nvPr/>
        </p:nvSpPr>
        <p:spPr>
          <a:xfrm rot="16200000">
            <a:off x="3434649" y="1446760"/>
            <a:ext cx="1274208" cy="28932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Analysis</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2BE43162-2412-FB4F-8043-C90BABB04354}"/>
              </a:ext>
            </a:extLst>
          </p:cNvPr>
          <p:cNvSpPr/>
          <p:nvPr/>
        </p:nvSpPr>
        <p:spPr>
          <a:xfrm>
            <a:off x="3491062" y="2518648"/>
            <a:ext cx="1758809" cy="2083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sp>
        <p:nvSpPr>
          <p:cNvPr id="8" name="Rectangle 7">
            <a:extLst>
              <a:ext uri="{FF2B5EF4-FFF2-40B4-BE49-F238E27FC236}">
                <a16:creationId xmlns:a16="http://schemas.microsoft.com/office/drawing/2014/main" id="{55547BC5-B4EC-1F45-832C-1E3C27BCE295}"/>
              </a:ext>
            </a:extLst>
          </p:cNvPr>
          <p:cNvSpPr/>
          <p:nvPr/>
        </p:nvSpPr>
        <p:spPr>
          <a:xfrm rot="16200000">
            <a:off x="2155591" y="2096035"/>
            <a:ext cx="1999006" cy="2219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cxnSp>
        <p:nvCxnSpPr>
          <p:cNvPr id="6" name="Elbow Connector 5">
            <a:extLst>
              <a:ext uri="{FF2B5EF4-FFF2-40B4-BE49-F238E27FC236}">
                <a16:creationId xmlns:a16="http://schemas.microsoft.com/office/drawing/2014/main" id="{8EEBAB44-BF85-CF41-AC22-FE2301DE7503}"/>
              </a:ext>
            </a:extLst>
          </p:cNvPr>
          <p:cNvCxnSpPr>
            <a:cxnSpLocks/>
            <a:stCxn id="21" idx="3"/>
            <a:endCxn id="20" idx="2"/>
          </p:cNvCxnSpPr>
          <p:nvPr/>
        </p:nvCxnSpPr>
        <p:spPr>
          <a:xfrm flipV="1">
            <a:off x="1063077" y="1474505"/>
            <a:ext cx="353384" cy="484322"/>
          </a:xfrm>
          <a:prstGeom prst="bentConnector3">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664F2D87-EBF0-6046-A77F-E7FF8BD185BE}"/>
              </a:ext>
            </a:extLst>
          </p:cNvPr>
          <p:cNvCxnSpPr>
            <a:cxnSpLocks/>
            <a:stCxn id="21" idx="3"/>
            <a:endCxn id="10" idx="1"/>
          </p:cNvCxnSpPr>
          <p:nvPr/>
        </p:nvCxnSpPr>
        <p:spPr>
          <a:xfrm>
            <a:off x="1063077" y="1958827"/>
            <a:ext cx="361862" cy="554582"/>
          </a:xfrm>
          <a:prstGeom prst="bentConnector3">
            <a:avLst>
              <a:gd name="adj1" fmla="val 50000"/>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Elbow Connector 35">
            <a:extLst>
              <a:ext uri="{FF2B5EF4-FFF2-40B4-BE49-F238E27FC236}">
                <a16:creationId xmlns:a16="http://schemas.microsoft.com/office/drawing/2014/main" id="{211964F3-1B45-E741-A350-9BD145789166}"/>
              </a:ext>
            </a:extLst>
          </p:cNvPr>
          <p:cNvCxnSpPr>
            <a:cxnSpLocks/>
            <a:stCxn id="8" idx="2"/>
            <a:endCxn id="17" idx="0"/>
          </p:cNvCxnSpPr>
          <p:nvPr/>
        </p:nvCxnSpPr>
        <p:spPr>
          <a:xfrm flipV="1">
            <a:off x="3266056" y="1574801"/>
            <a:ext cx="367067" cy="632196"/>
          </a:xfrm>
          <a:prstGeom prst="bentConnector5">
            <a:avLst>
              <a:gd name="adj1" fmla="val 62277"/>
              <a:gd name="adj2" fmla="val 47890"/>
              <a:gd name="adj3" fmla="val 37723"/>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22964379-6E52-7B40-88C9-165DCA9F0F09}"/>
              </a:ext>
            </a:extLst>
          </p:cNvPr>
          <p:cNvCxnSpPr>
            <a:cxnSpLocks/>
          </p:cNvCxnSpPr>
          <p:nvPr/>
        </p:nvCxnSpPr>
        <p:spPr>
          <a:xfrm>
            <a:off x="371318" y="3949714"/>
            <a:ext cx="546265" cy="0"/>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303885FA-E751-B841-811B-8B0E333AC897}"/>
              </a:ext>
            </a:extLst>
          </p:cNvPr>
          <p:cNvSpPr txBox="1"/>
          <p:nvPr/>
        </p:nvSpPr>
        <p:spPr>
          <a:xfrm>
            <a:off x="910879" y="3818527"/>
            <a:ext cx="875561" cy="276999"/>
          </a:xfrm>
          <a:prstGeom prst="rect">
            <a:avLst/>
          </a:prstGeom>
          <a:noFill/>
        </p:spPr>
        <p:txBody>
          <a:bodyPr wrap="none" rtlCol="0">
            <a:spAutoFit/>
          </a:bodyPr>
          <a:lstStyle/>
          <a:p>
            <a:r>
              <a:rPr lang="en-US" sz="1200" dirty="0"/>
              <a:t>Data Flow</a:t>
            </a:r>
          </a:p>
        </p:txBody>
      </p:sp>
      <p:sp>
        <p:nvSpPr>
          <p:cNvPr id="45" name="Rectangle 44">
            <a:extLst>
              <a:ext uri="{FF2B5EF4-FFF2-40B4-BE49-F238E27FC236}">
                <a16:creationId xmlns:a16="http://schemas.microsoft.com/office/drawing/2014/main" id="{AF6CB52C-DD71-554A-9996-DCBC12679B3C}"/>
              </a:ext>
            </a:extLst>
          </p:cNvPr>
          <p:cNvSpPr/>
          <p:nvPr/>
        </p:nvSpPr>
        <p:spPr>
          <a:xfrm>
            <a:off x="7816582" y="635768"/>
            <a:ext cx="834468" cy="26461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Apps</a:t>
            </a: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Cloud</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Fog</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Mist</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p:txBody>
      </p:sp>
      <p:cxnSp>
        <p:nvCxnSpPr>
          <p:cNvPr id="46" name="Straight Arrow Connector 45">
            <a:extLst>
              <a:ext uri="{FF2B5EF4-FFF2-40B4-BE49-F238E27FC236}">
                <a16:creationId xmlns:a16="http://schemas.microsoft.com/office/drawing/2014/main" id="{6B6B346B-9DDA-844E-950B-E3B186532F52}"/>
              </a:ext>
            </a:extLst>
          </p:cNvPr>
          <p:cNvCxnSpPr>
            <a:cxnSpLocks/>
          </p:cNvCxnSpPr>
          <p:nvPr/>
        </p:nvCxnSpPr>
        <p:spPr>
          <a:xfrm flipH="1">
            <a:off x="371319" y="4315870"/>
            <a:ext cx="539560" cy="0"/>
          </a:xfrm>
          <a:prstGeom prst="straightConnector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5BA98C4F-A647-974A-87D8-3D72ECA3C16C}"/>
              </a:ext>
            </a:extLst>
          </p:cNvPr>
          <p:cNvSpPr txBox="1"/>
          <p:nvPr/>
        </p:nvSpPr>
        <p:spPr>
          <a:xfrm>
            <a:off x="932654" y="4172806"/>
            <a:ext cx="968535" cy="276999"/>
          </a:xfrm>
          <a:prstGeom prst="rect">
            <a:avLst/>
          </a:prstGeom>
          <a:noFill/>
        </p:spPr>
        <p:txBody>
          <a:bodyPr wrap="none" rtlCol="0">
            <a:spAutoFit/>
          </a:bodyPr>
          <a:lstStyle/>
          <a:p>
            <a:r>
              <a:rPr lang="en-US" sz="1200" dirty="0"/>
              <a:t>Model Flow</a:t>
            </a:r>
          </a:p>
        </p:txBody>
      </p:sp>
      <p:cxnSp>
        <p:nvCxnSpPr>
          <p:cNvPr id="51" name="Elbow Connector 50">
            <a:extLst>
              <a:ext uri="{FF2B5EF4-FFF2-40B4-BE49-F238E27FC236}">
                <a16:creationId xmlns:a16="http://schemas.microsoft.com/office/drawing/2014/main" id="{B105858C-2B51-C541-9218-C84D37BCB386}"/>
              </a:ext>
            </a:extLst>
          </p:cNvPr>
          <p:cNvCxnSpPr>
            <a:cxnSpLocks/>
            <a:stCxn id="19" idx="2"/>
            <a:endCxn id="27" idx="0"/>
          </p:cNvCxnSpPr>
          <p:nvPr/>
        </p:nvCxnSpPr>
        <p:spPr>
          <a:xfrm rot="5400000">
            <a:off x="4556601" y="2042394"/>
            <a:ext cx="290120" cy="662388"/>
          </a:xfrm>
          <a:prstGeom prst="bentConnector3">
            <a:avLst>
              <a:gd name="adj1" fmla="val 62280"/>
            </a:avLst>
          </a:prstGeom>
          <a:ln>
            <a:solidFill>
              <a:srgbClr val="7030A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BC9A9B31-9CBA-BD4C-80EC-D20479A1604F}"/>
              </a:ext>
            </a:extLst>
          </p:cNvPr>
          <p:cNvCxnSpPr>
            <a:cxnSpLocks/>
            <a:stCxn id="19" idx="3"/>
            <a:endCxn id="25" idx="1"/>
          </p:cNvCxnSpPr>
          <p:nvPr/>
        </p:nvCxnSpPr>
        <p:spPr>
          <a:xfrm flipV="1">
            <a:off x="5797603" y="1493725"/>
            <a:ext cx="290227" cy="371238"/>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D750CE8-B37A-4746-A83C-72AB53E7FD71}"/>
              </a:ext>
            </a:extLst>
          </p:cNvPr>
          <p:cNvCxnSpPr>
            <a:cxnSpLocks/>
            <a:stCxn id="45" idx="1"/>
          </p:cNvCxnSpPr>
          <p:nvPr/>
        </p:nvCxnSpPr>
        <p:spPr>
          <a:xfrm rot="10800000">
            <a:off x="7136402" y="1493728"/>
            <a:ext cx="680181" cy="465099"/>
          </a:xfrm>
          <a:prstGeom prst="bentConnector3">
            <a:avLst>
              <a:gd name="adj1" fmla="val 33868"/>
            </a:avLst>
          </a:prstGeom>
          <a:ln>
            <a:solidFill>
              <a:srgbClr val="000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Elbow Connector 61">
            <a:extLst>
              <a:ext uri="{FF2B5EF4-FFF2-40B4-BE49-F238E27FC236}">
                <a16:creationId xmlns:a16="http://schemas.microsoft.com/office/drawing/2014/main" id="{6E1D6365-4312-3E4B-9A1A-32AB478E978D}"/>
              </a:ext>
            </a:extLst>
          </p:cNvPr>
          <p:cNvCxnSpPr>
            <a:cxnSpLocks/>
            <a:stCxn id="45" idx="2"/>
            <a:endCxn id="8" idx="1"/>
          </p:cNvCxnSpPr>
          <p:nvPr/>
        </p:nvCxnSpPr>
        <p:spPr>
          <a:xfrm rot="5400000" flipH="1">
            <a:off x="5656763" y="704831"/>
            <a:ext cx="75383" cy="5078722"/>
          </a:xfrm>
          <a:prstGeom prst="bentConnector3">
            <a:avLst>
              <a:gd name="adj1" fmla="val -477326"/>
            </a:avLst>
          </a:prstGeom>
          <a:ln>
            <a:solidFill>
              <a:srgbClr val="000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C5A10FE1-9486-ED41-AA8B-71C1BE46E550}"/>
              </a:ext>
            </a:extLst>
          </p:cNvPr>
          <p:cNvSpPr/>
          <p:nvPr/>
        </p:nvSpPr>
        <p:spPr>
          <a:xfrm>
            <a:off x="4647413" y="3848362"/>
            <a:ext cx="4086219" cy="838920"/>
          </a:xfrm>
          <a:prstGeom prst="rect">
            <a:avLst/>
          </a:prstGeom>
          <a:solidFill>
            <a:srgbClr val="DF6CB9"/>
          </a:solidFill>
          <a:ln>
            <a:solidFill>
              <a:srgbClr val="DF6CB9"/>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Cognitive Prebuilt Models</a:t>
            </a:r>
          </a:p>
        </p:txBody>
      </p:sp>
      <p:cxnSp>
        <p:nvCxnSpPr>
          <p:cNvPr id="37" name="Elbow Connector 36">
            <a:extLst>
              <a:ext uri="{FF2B5EF4-FFF2-40B4-BE49-F238E27FC236}">
                <a16:creationId xmlns:a16="http://schemas.microsoft.com/office/drawing/2014/main" id="{0C2F2E17-47B8-914C-AE21-F301F2275AEF}"/>
              </a:ext>
            </a:extLst>
          </p:cNvPr>
          <p:cNvCxnSpPr>
            <a:cxnSpLocks/>
            <a:stCxn id="45" idx="2"/>
            <a:endCxn id="35" idx="0"/>
          </p:cNvCxnSpPr>
          <p:nvPr/>
        </p:nvCxnSpPr>
        <p:spPr>
          <a:xfrm rot="5400000">
            <a:off x="7178931" y="2793476"/>
            <a:ext cx="566479" cy="1543293"/>
          </a:xfrm>
          <a:prstGeom prst="bentConnector3">
            <a:avLst>
              <a:gd name="adj1" fmla="val 63313"/>
            </a:avLst>
          </a:prstGeom>
          <a:ln>
            <a:solidFill>
              <a:srgbClr val="000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F2CA5928-735F-624D-AC66-15C2D8FB349E}"/>
              </a:ext>
            </a:extLst>
          </p:cNvPr>
          <p:cNvSpPr/>
          <p:nvPr/>
        </p:nvSpPr>
        <p:spPr>
          <a:xfrm>
            <a:off x="1865689" y="1794367"/>
            <a:ext cx="1028011" cy="1487515"/>
          </a:xfrm>
          <a:prstGeom prst="roundRect">
            <a:avLst>
              <a:gd name="adj" fmla="val 9450"/>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34" name="Rectangle 33">
            <a:extLst>
              <a:ext uri="{FF2B5EF4-FFF2-40B4-BE49-F238E27FC236}">
                <a16:creationId xmlns:a16="http://schemas.microsoft.com/office/drawing/2014/main" id="{C5D90592-7FEB-7940-BB9B-A37406483B51}"/>
              </a:ext>
            </a:extLst>
          </p:cNvPr>
          <p:cNvSpPr/>
          <p:nvPr/>
        </p:nvSpPr>
        <p:spPr>
          <a:xfrm>
            <a:off x="4720905" y="3919137"/>
            <a:ext cx="914400" cy="530668"/>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Speech To Text – Text To Speech </a:t>
            </a:r>
          </a:p>
        </p:txBody>
      </p:sp>
      <p:sp>
        <p:nvSpPr>
          <p:cNvPr id="47" name="Rectangle 46">
            <a:extLst>
              <a:ext uri="{FF2B5EF4-FFF2-40B4-BE49-F238E27FC236}">
                <a16:creationId xmlns:a16="http://schemas.microsoft.com/office/drawing/2014/main" id="{A431D81A-285F-2F43-882E-112907FBD3A9}"/>
              </a:ext>
            </a:extLst>
          </p:cNvPr>
          <p:cNvSpPr/>
          <p:nvPr/>
        </p:nvSpPr>
        <p:spPr>
          <a:xfrm>
            <a:off x="5694454" y="3919020"/>
            <a:ext cx="996070" cy="381228"/>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Image Recognition</a:t>
            </a:r>
          </a:p>
        </p:txBody>
      </p:sp>
      <p:sp>
        <p:nvSpPr>
          <p:cNvPr id="48" name="Rectangle 47">
            <a:extLst>
              <a:ext uri="{FF2B5EF4-FFF2-40B4-BE49-F238E27FC236}">
                <a16:creationId xmlns:a16="http://schemas.microsoft.com/office/drawing/2014/main" id="{D852B83B-5CE7-8F4A-AFCD-C29A9ACE64A8}"/>
              </a:ext>
            </a:extLst>
          </p:cNvPr>
          <p:cNvSpPr/>
          <p:nvPr/>
        </p:nvSpPr>
        <p:spPr>
          <a:xfrm>
            <a:off x="6749673" y="3915382"/>
            <a:ext cx="761998" cy="381228"/>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Tone Analyzer</a:t>
            </a:r>
          </a:p>
        </p:txBody>
      </p:sp>
      <p:sp>
        <p:nvSpPr>
          <p:cNvPr id="50" name="Rectangle 49">
            <a:extLst>
              <a:ext uri="{FF2B5EF4-FFF2-40B4-BE49-F238E27FC236}">
                <a16:creationId xmlns:a16="http://schemas.microsoft.com/office/drawing/2014/main" id="{C8EFB6C3-B1F1-E546-B967-A1D23DFE68F8}"/>
              </a:ext>
            </a:extLst>
          </p:cNvPr>
          <p:cNvSpPr/>
          <p:nvPr/>
        </p:nvSpPr>
        <p:spPr>
          <a:xfrm>
            <a:off x="7570820" y="3904912"/>
            <a:ext cx="761998" cy="267894"/>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NLU</a:t>
            </a:r>
          </a:p>
        </p:txBody>
      </p:sp>
      <p:sp>
        <p:nvSpPr>
          <p:cNvPr id="52" name="Rectangle 51">
            <a:extLst>
              <a:ext uri="{FF2B5EF4-FFF2-40B4-BE49-F238E27FC236}">
                <a16:creationId xmlns:a16="http://schemas.microsoft.com/office/drawing/2014/main" id="{FFFD37F9-CA1D-794D-B8C7-5C2FF234B744}"/>
              </a:ext>
            </a:extLst>
          </p:cNvPr>
          <p:cNvSpPr/>
          <p:nvPr/>
        </p:nvSpPr>
        <p:spPr>
          <a:xfrm>
            <a:off x="7570820" y="4255102"/>
            <a:ext cx="761998" cy="267894"/>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b="1" dirty="0">
                <a:solidFill>
                  <a:schemeClr val="accent3"/>
                </a:solidFill>
                <a:latin typeface="Arial"/>
              </a:rPr>
              <a:t>Chatbot</a:t>
            </a:r>
            <a:endParaRPr kumimoji="0" lang="en-US" sz="1000" b="1" i="0" u="none" strike="noStrike" kern="1200" cap="none" spc="0" normalizeH="0" baseline="0" noProof="0" dirty="0">
              <a:ln>
                <a:noFill/>
              </a:ln>
              <a:solidFill>
                <a:schemeClr val="accent3"/>
              </a:solidFill>
              <a:effectLst/>
              <a:uLnTx/>
              <a:uFillTx/>
              <a:latin typeface="Arial"/>
              <a:ea typeface="+mn-ea"/>
              <a:cs typeface="+mn-cs"/>
            </a:endParaRPr>
          </a:p>
        </p:txBody>
      </p:sp>
    </p:spTree>
    <p:extLst>
      <p:ext uri="{BB962C8B-B14F-4D97-AF65-F5344CB8AC3E}">
        <p14:creationId xmlns:p14="http://schemas.microsoft.com/office/powerpoint/2010/main" val="899075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3E86B30-FEBF-FF4C-9B65-C16DA595EDBB}"/>
              </a:ext>
            </a:extLst>
          </p:cNvPr>
          <p:cNvGrpSpPr/>
          <p:nvPr/>
        </p:nvGrpSpPr>
        <p:grpSpPr>
          <a:xfrm>
            <a:off x="3551316" y="3738089"/>
            <a:ext cx="447303" cy="521467"/>
            <a:chOff x="4842394" y="2748323"/>
            <a:chExt cx="739935" cy="826768"/>
          </a:xfrm>
        </p:grpSpPr>
        <p:grpSp>
          <p:nvGrpSpPr>
            <p:cNvPr id="18" name="Group 512">
              <a:extLst>
                <a:ext uri="{FF2B5EF4-FFF2-40B4-BE49-F238E27FC236}">
                  <a16:creationId xmlns:a16="http://schemas.microsoft.com/office/drawing/2014/main" id="{21B80692-650B-1549-B5FC-B551B0FC4FA2}"/>
                </a:ext>
              </a:extLst>
            </p:cNvPr>
            <p:cNvGrpSpPr/>
            <p:nvPr/>
          </p:nvGrpSpPr>
          <p:grpSpPr>
            <a:xfrm>
              <a:off x="4842394" y="2748323"/>
              <a:ext cx="739935" cy="826768"/>
              <a:chOff x="-18902" y="0"/>
              <a:chExt cx="739934" cy="826767"/>
            </a:xfrm>
          </p:grpSpPr>
          <p:sp>
            <p:nvSpPr>
              <p:cNvPr id="19" name="Shape 508">
                <a:extLst>
                  <a:ext uri="{FF2B5EF4-FFF2-40B4-BE49-F238E27FC236}">
                    <a16:creationId xmlns:a16="http://schemas.microsoft.com/office/drawing/2014/main" id="{2F12424C-836F-6C4B-8442-B717329CACA1}"/>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20" name="Shape 509">
                <a:extLst>
                  <a:ext uri="{FF2B5EF4-FFF2-40B4-BE49-F238E27FC236}">
                    <a16:creationId xmlns:a16="http://schemas.microsoft.com/office/drawing/2014/main" id="{87992371-1684-B343-B9D5-048472C51129}"/>
                  </a:ext>
                </a:extLst>
              </p:cNvPr>
              <p:cNvSpPr/>
              <p:nvPr/>
            </p:nvSpPr>
            <p:spPr>
              <a:xfrm>
                <a:off x="-18902" y="697658"/>
                <a:ext cx="718613" cy="12910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 STORE</a:t>
                </a:r>
              </a:p>
            </p:txBody>
          </p:sp>
        </p:grpSp>
        <p:pic>
          <p:nvPicPr>
            <p:cNvPr id="21" name="_-41.png">
              <a:extLst>
                <a:ext uri="{FF2B5EF4-FFF2-40B4-BE49-F238E27FC236}">
                  <a16:creationId xmlns:a16="http://schemas.microsoft.com/office/drawing/2014/main" id="{EC4F1DB5-E246-1747-A4A6-72EB9E859E31}"/>
                </a:ext>
              </a:extLst>
            </p:cNvPr>
            <p:cNvPicPr/>
            <p:nvPr/>
          </p:nvPicPr>
          <p:blipFill>
            <a:blip r:embed="rId2"/>
            <a:srcRect l="21704" t="15445" r="21704" b="15445"/>
            <a:stretch>
              <a:fillRect/>
            </a:stretch>
          </p:blipFill>
          <p:spPr>
            <a:xfrm>
              <a:off x="5032021" y="2859396"/>
              <a:ext cx="400239" cy="488767"/>
            </a:xfrm>
            <a:prstGeom prst="rect">
              <a:avLst/>
            </a:prstGeom>
            <a:ln w="3175" cap="flat">
              <a:noFill/>
              <a:miter lim="400000"/>
            </a:ln>
            <a:effectLst/>
          </p:spPr>
        </p:pic>
      </p:grpSp>
      <p:sp>
        <p:nvSpPr>
          <p:cNvPr id="28" name="Rectangle 27">
            <a:extLst>
              <a:ext uri="{FF2B5EF4-FFF2-40B4-BE49-F238E27FC236}">
                <a16:creationId xmlns:a16="http://schemas.microsoft.com/office/drawing/2014/main" id="{0CF22AF0-817B-214C-92DA-EC65901C596C}"/>
              </a:ext>
            </a:extLst>
          </p:cNvPr>
          <p:cNvSpPr/>
          <p:nvPr/>
        </p:nvSpPr>
        <p:spPr>
          <a:xfrm>
            <a:off x="2070565" y="362243"/>
            <a:ext cx="3251158" cy="2324728"/>
          </a:xfrm>
          <a:prstGeom prst="rect">
            <a:avLst/>
          </a:prstGeom>
          <a:no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6001" tIns="26001" rIns="26001" bIns="26001" numCol="1" spcCol="38100" rtlCol="0" anchor="ctr">
            <a:spAutoFit/>
          </a:bodyPr>
          <a:lstStyle/>
          <a:p>
            <a:pPr algn="ctr" defTabSz="386624" latinLnBrk="1" hangingPunct="0"/>
            <a:endParaRPr lang="en-US" sz="1191" dirty="0">
              <a:solidFill>
                <a:srgbClr val="FFFFFF"/>
              </a:solidFill>
              <a:sym typeface="Helvetica Light"/>
            </a:endParaRPr>
          </a:p>
        </p:txBody>
      </p:sp>
      <p:cxnSp>
        <p:nvCxnSpPr>
          <p:cNvPr id="70" name="Elbow Connector 69">
            <a:extLst>
              <a:ext uri="{FF2B5EF4-FFF2-40B4-BE49-F238E27FC236}">
                <a16:creationId xmlns:a16="http://schemas.microsoft.com/office/drawing/2014/main" id="{5D3A868E-6189-084A-8F74-0F044256566E}"/>
              </a:ext>
            </a:extLst>
          </p:cNvPr>
          <p:cNvCxnSpPr>
            <a:cxnSpLocks/>
            <a:stCxn id="43" idx="3"/>
            <a:endCxn id="28" idx="1"/>
          </p:cNvCxnSpPr>
          <p:nvPr/>
        </p:nvCxnSpPr>
        <p:spPr>
          <a:xfrm>
            <a:off x="1225234" y="725157"/>
            <a:ext cx="845331" cy="799450"/>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39" name="Group 193">
            <a:extLst>
              <a:ext uri="{FF2B5EF4-FFF2-40B4-BE49-F238E27FC236}">
                <a16:creationId xmlns:a16="http://schemas.microsoft.com/office/drawing/2014/main" id="{8C2490FC-B4F6-6F48-B20C-A3F7AAEEECC4}"/>
              </a:ext>
            </a:extLst>
          </p:cNvPr>
          <p:cNvGrpSpPr/>
          <p:nvPr/>
        </p:nvGrpSpPr>
        <p:grpSpPr>
          <a:xfrm>
            <a:off x="876890" y="491145"/>
            <a:ext cx="468022" cy="630886"/>
            <a:chOff x="8826" y="-1"/>
            <a:chExt cx="707232" cy="953337"/>
          </a:xfrm>
        </p:grpSpPr>
        <p:grpSp>
          <p:nvGrpSpPr>
            <p:cNvPr id="40" name="Group 191">
              <a:extLst>
                <a:ext uri="{FF2B5EF4-FFF2-40B4-BE49-F238E27FC236}">
                  <a16:creationId xmlns:a16="http://schemas.microsoft.com/office/drawing/2014/main" id="{802EF5C8-5B63-A645-9457-F9BAF66CDCA3}"/>
                </a:ext>
              </a:extLst>
            </p:cNvPr>
            <p:cNvGrpSpPr/>
            <p:nvPr/>
          </p:nvGrpSpPr>
          <p:grpSpPr>
            <a:xfrm>
              <a:off x="8826" y="-1"/>
              <a:ext cx="707232" cy="707233"/>
              <a:chOff x="8826" y="0"/>
              <a:chExt cx="707231" cy="707231"/>
            </a:xfrm>
          </p:grpSpPr>
          <p:sp>
            <p:nvSpPr>
              <p:cNvPr id="42" name="Shape 189">
                <a:extLst>
                  <a:ext uri="{FF2B5EF4-FFF2-40B4-BE49-F238E27FC236}">
                    <a16:creationId xmlns:a16="http://schemas.microsoft.com/office/drawing/2014/main" id="{FB9CC22B-1AF9-1748-9110-06FB0E7F7CD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pic>
            <p:nvPicPr>
              <p:cNvPr id="43" name="_-02.png">
                <a:extLst>
                  <a:ext uri="{FF2B5EF4-FFF2-40B4-BE49-F238E27FC236}">
                    <a16:creationId xmlns:a16="http://schemas.microsoft.com/office/drawing/2014/main" id="{8F307924-652E-4141-8A66-476BC20805B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41" name="Shape 192">
              <a:extLst>
                <a:ext uri="{FF2B5EF4-FFF2-40B4-BE49-F238E27FC236}">
                  <a16:creationId xmlns:a16="http://schemas.microsoft.com/office/drawing/2014/main" id="{FE5DA67F-A1D6-6F44-822A-505045FC60EC}"/>
                </a:ext>
              </a:extLst>
            </p:cNvPr>
            <p:cNvSpPr/>
            <p:nvPr/>
          </p:nvSpPr>
          <p:spPr>
            <a:xfrm>
              <a:off x="210947" y="707230"/>
              <a:ext cx="285832" cy="2461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END</a:t>
              </a:r>
            </a:p>
            <a:p>
              <a:pPr lvl="0">
                <a:defRPr sz="1800" b="0">
                  <a:solidFill>
                    <a:srgbClr val="000000"/>
                  </a:solidFill>
                </a:defRPr>
              </a:pPr>
              <a:r>
                <a:rPr sz="529" dirty="0"/>
                <a:t>USER</a:t>
              </a:r>
            </a:p>
          </p:txBody>
        </p:sp>
      </p:grpSp>
      <p:sp>
        <p:nvSpPr>
          <p:cNvPr id="77" name="TextBox 76">
            <a:extLst>
              <a:ext uri="{FF2B5EF4-FFF2-40B4-BE49-F238E27FC236}">
                <a16:creationId xmlns:a16="http://schemas.microsoft.com/office/drawing/2014/main" id="{FF78F8B5-FF81-6A42-8E83-5FADE23FE5EC}"/>
              </a:ext>
            </a:extLst>
          </p:cNvPr>
          <p:cNvSpPr txBox="1"/>
          <p:nvPr/>
        </p:nvSpPr>
        <p:spPr>
          <a:xfrm>
            <a:off x="2745607" y="408950"/>
            <a:ext cx="1169803" cy="19517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6001" tIns="26001" rIns="26001" bIns="26001" numCol="1" spcCol="38100" rtlCol="0" anchor="ctr">
            <a:spAutoFit/>
          </a:bodyPr>
          <a:lstStyle/>
          <a:p>
            <a:pPr algn="ctr" defTabSz="386624" latinLnBrk="1" hangingPunct="0"/>
            <a:r>
              <a:rPr lang="en-US" sz="900" dirty="0">
                <a:solidFill>
                  <a:srgbClr val="000000"/>
                </a:solidFill>
                <a:sym typeface="Helvetica Light"/>
              </a:rPr>
              <a:t>Intelligent Application</a:t>
            </a:r>
          </a:p>
        </p:txBody>
      </p:sp>
      <p:grpSp>
        <p:nvGrpSpPr>
          <p:cNvPr id="78" name="Group 77">
            <a:extLst>
              <a:ext uri="{FF2B5EF4-FFF2-40B4-BE49-F238E27FC236}">
                <a16:creationId xmlns:a16="http://schemas.microsoft.com/office/drawing/2014/main" id="{862581B3-765D-874B-8909-88E9FA140F9D}"/>
              </a:ext>
            </a:extLst>
          </p:cNvPr>
          <p:cNvGrpSpPr/>
          <p:nvPr/>
        </p:nvGrpSpPr>
        <p:grpSpPr>
          <a:xfrm>
            <a:off x="5735201" y="613049"/>
            <a:ext cx="492163" cy="575607"/>
            <a:chOff x="4875096" y="2748323"/>
            <a:chExt cx="707233" cy="812624"/>
          </a:xfrm>
        </p:grpSpPr>
        <p:grpSp>
          <p:nvGrpSpPr>
            <p:cNvPr id="79" name="Group 512">
              <a:extLst>
                <a:ext uri="{FF2B5EF4-FFF2-40B4-BE49-F238E27FC236}">
                  <a16:creationId xmlns:a16="http://schemas.microsoft.com/office/drawing/2014/main" id="{AEC34978-5A93-2446-9B77-07E6CCEED565}"/>
                </a:ext>
              </a:extLst>
            </p:cNvPr>
            <p:cNvGrpSpPr/>
            <p:nvPr/>
          </p:nvGrpSpPr>
          <p:grpSpPr>
            <a:xfrm>
              <a:off x="4875096" y="2748323"/>
              <a:ext cx="707233" cy="812624"/>
              <a:chOff x="13800" y="0"/>
              <a:chExt cx="707232" cy="812623"/>
            </a:xfrm>
          </p:grpSpPr>
          <p:sp>
            <p:nvSpPr>
              <p:cNvPr id="81" name="Shape 508">
                <a:extLst>
                  <a:ext uri="{FF2B5EF4-FFF2-40B4-BE49-F238E27FC236}">
                    <a16:creationId xmlns:a16="http://schemas.microsoft.com/office/drawing/2014/main" id="{A5D4F0B2-6C79-DB41-9784-434DFE1DB18C}"/>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82" name="Shape 509">
                <a:extLst>
                  <a:ext uri="{FF2B5EF4-FFF2-40B4-BE49-F238E27FC236}">
                    <a16:creationId xmlns:a16="http://schemas.microsoft.com/office/drawing/2014/main" id="{8BE903F0-4E04-024F-B701-6E045DFC3B2B}"/>
                  </a:ext>
                </a:extLst>
              </p:cNvPr>
              <p:cNvSpPr/>
              <p:nvPr/>
            </p:nvSpPr>
            <p:spPr>
              <a:xfrm>
                <a:off x="225554" y="697659"/>
                <a:ext cx="260296" cy="11496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a:t>
                </a:r>
              </a:p>
            </p:txBody>
          </p:sp>
        </p:grpSp>
        <p:pic>
          <p:nvPicPr>
            <p:cNvPr id="80" name="_-41.png">
              <a:extLst>
                <a:ext uri="{FF2B5EF4-FFF2-40B4-BE49-F238E27FC236}">
                  <a16:creationId xmlns:a16="http://schemas.microsoft.com/office/drawing/2014/main" id="{2E26E8B1-B1CF-7C4D-89FE-6623BBF9DA73}"/>
                </a:ext>
              </a:extLst>
            </p:cNvPr>
            <p:cNvPicPr/>
            <p:nvPr/>
          </p:nvPicPr>
          <p:blipFill>
            <a:blip r:embed="rId2"/>
            <a:srcRect l="21704" t="15445" r="21704" b="15445"/>
            <a:stretch>
              <a:fillRect/>
            </a:stretch>
          </p:blipFill>
          <p:spPr>
            <a:xfrm>
              <a:off x="5032021" y="2859396"/>
              <a:ext cx="400239" cy="488767"/>
            </a:xfrm>
            <a:prstGeom prst="rect">
              <a:avLst/>
            </a:prstGeom>
            <a:ln w="3175" cap="flat">
              <a:noFill/>
              <a:miter lim="400000"/>
            </a:ln>
            <a:effectLst/>
          </p:spPr>
        </p:pic>
      </p:grpSp>
      <p:grpSp>
        <p:nvGrpSpPr>
          <p:cNvPr id="83" name="Group 82">
            <a:extLst>
              <a:ext uri="{FF2B5EF4-FFF2-40B4-BE49-F238E27FC236}">
                <a16:creationId xmlns:a16="http://schemas.microsoft.com/office/drawing/2014/main" id="{90B36208-F51C-EC4F-AA02-DC4D86825616}"/>
              </a:ext>
            </a:extLst>
          </p:cNvPr>
          <p:cNvGrpSpPr/>
          <p:nvPr/>
        </p:nvGrpSpPr>
        <p:grpSpPr>
          <a:xfrm>
            <a:off x="5751524" y="1342612"/>
            <a:ext cx="492164" cy="595075"/>
            <a:chOff x="4875096" y="2748323"/>
            <a:chExt cx="707233" cy="808266"/>
          </a:xfrm>
        </p:grpSpPr>
        <p:grpSp>
          <p:nvGrpSpPr>
            <p:cNvPr id="84" name="Group 512">
              <a:extLst>
                <a:ext uri="{FF2B5EF4-FFF2-40B4-BE49-F238E27FC236}">
                  <a16:creationId xmlns:a16="http://schemas.microsoft.com/office/drawing/2014/main" id="{EB0A7B3D-E5D9-7E49-B2B4-49DA51DE15D2}"/>
                </a:ext>
              </a:extLst>
            </p:cNvPr>
            <p:cNvGrpSpPr/>
            <p:nvPr/>
          </p:nvGrpSpPr>
          <p:grpSpPr>
            <a:xfrm>
              <a:off x="4875096" y="2748323"/>
              <a:ext cx="707233" cy="808266"/>
              <a:chOff x="13800" y="0"/>
              <a:chExt cx="707232" cy="808265"/>
            </a:xfrm>
          </p:grpSpPr>
          <p:sp>
            <p:nvSpPr>
              <p:cNvPr id="86" name="Shape 508">
                <a:extLst>
                  <a:ext uri="{FF2B5EF4-FFF2-40B4-BE49-F238E27FC236}">
                    <a16:creationId xmlns:a16="http://schemas.microsoft.com/office/drawing/2014/main" id="{2FB40D8D-9AFE-0B4B-B8CF-1FBE449E0F69}"/>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87" name="Shape 509">
                <a:extLst>
                  <a:ext uri="{FF2B5EF4-FFF2-40B4-BE49-F238E27FC236}">
                    <a16:creationId xmlns:a16="http://schemas.microsoft.com/office/drawing/2014/main" id="{F9D61113-3AC5-704A-A128-83646AF07969}"/>
                  </a:ext>
                </a:extLst>
              </p:cNvPr>
              <p:cNvSpPr/>
              <p:nvPr/>
            </p:nvSpPr>
            <p:spPr>
              <a:xfrm>
                <a:off x="225555" y="697658"/>
                <a:ext cx="260295" cy="11060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a:t>
                </a:r>
              </a:p>
            </p:txBody>
          </p:sp>
        </p:grpSp>
        <p:pic>
          <p:nvPicPr>
            <p:cNvPr id="85" name="_-41.png">
              <a:extLst>
                <a:ext uri="{FF2B5EF4-FFF2-40B4-BE49-F238E27FC236}">
                  <a16:creationId xmlns:a16="http://schemas.microsoft.com/office/drawing/2014/main" id="{41B459AA-D7D6-5A4F-9B3F-3628E6B00EF5}"/>
                </a:ext>
              </a:extLst>
            </p:cNvPr>
            <p:cNvPicPr/>
            <p:nvPr/>
          </p:nvPicPr>
          <p:blipFill>
            <a:blip r:embed="rId2"/>
            <a:srcRect l="21704" t="15445" r="21704" b="15445"/>
            <a:stretch>
              <a:fillRect/>
            </a:stretch>
          </p:blipFill>
          <p:spPr>
            <a:xfrm>
              <a:off x="5032021" y="2859396"/>
              <a:ext cx="400239" cy="488767"/>
            </a:xfrm>
            <a:prstGeom prst="rect">
              <a:avLst/>
            </a:prstGeom>
            <a:ln w="3175" cap="flat">
              <a:noFill/>
              <a:miter lim="400000"/>
            </a:ln>
            <a:effectLst/>
          </p:spPr>
        </p:pic>
      </p:grpSp>
      <p:grpSp>
        <p:nvGrpSpPr>
          <p:cNvPr id="97" name="Group 96">
            <a:extLst>
              <a:ext uri="{FF2B5EF4-FFF2-40B4-BE49-F238E27FC236}">
                <a16:creationId xmlns:a16="http://schemas.microsoft.com/office/drawing/2014/main" id="{259D993A-6ACF-C04C-9AD5-A036ECCD6835}"/>
              </a:ext>
            </a:extLst>
          </p:cNvPr>
          <p:cNvGrpSpPr/>
          <p:nvPr/>
        </p:nvGrpSpPr>
        <p:grpSpPr>
          <a:xfrm>
            <a:off x="5861301" y="3990238"/>
            <a:ext cx="478649" cy="588315"/>
            <a:chOff x="310472" y="2142309"/>
            <a:chExt cx="707233" cy="944791"/>
          </a:xfrm>
        </p:grpSpPr>
        <p:grpSp>
          <p:nvGrpSpPr>
            <p:cNvPr id="98" name="Group 512">
              <a:extLst>
                <a:ext uri="{FF2B5EF4-FFF2-40B4-BE49-F238E27FC236}">
                  <a16:creationId xmlns:a16="http://schemas.microsoft.com/office/drawing/2014/main" id="{405C8CB5-B609-974D-BDDD-B0CA6AE0FA42}"/>
                </a:ext>
              </a:extLst>
            </p:cNvPr>
            <p:cNvGrpSpPr/>
            <p:nvPr/>
          </p:nvGrpSpPr>
          <p:grpSpPr>
            <a:xfrm>
              <a:off x="310472" y="2142309"/>
              <a:ext cx="707233" cy="944791"/>
              <a:chOff x="13800" y="0"/>
              <a:chExt cx="707232" cy="944790"/>
            </a:xfrm>
          </p:grpSpPr>
          <p:sp>
            <p:nvSpPr>
              <p:cNvPr id="100" name="Shape 508">
                <a:extLst>
                  <a:ext uri="{FF2B5EF4-FFF2-40B4-BE49-F238E27FC236}">
                    <a16:creationId xmlns:a16="http://schemas.microsoft.com/office/drawing/2014/main" id="{8BB43BAB-7EE9-6A48-9476-997DFFDF9221}"/>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01" name="Shape 509">
                <a:extLst>
                  <a:ext uri="{FF2B5EF4-FFF2-40B4-BE49-F238E27FC236}">
                    <a16:creationId xmlns:a16="http://schemas.microsoft.com/office/drawing/2014/main" id="{CDB87A5F-B665-A249-B981-8319E886F517}"/>
                  </a:ext>
                </a:extLst>
              </p:cNvPr>
              <p:cNvSpPr/>
              <p:nvPr/>
            </p:nvSpPr>
            <p:spPr>
              <a:xfrm>
                <a:off x="45217" y="697657"/>
                <a:ext cx="589765" cy="2471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00" dirty="0"/>
                  <a:t>STREAMING </a:t>
                </a:r>
              </a:p>
              <a:p>
                <a:pPr lvl="0">
                  <a:defRPr sz="1800" b="0">
                    <a:solidFill>
                      <a:srgbClr val="000000"/>
                    </a:solidFill>
                  </a:defRPr>
                </a:pPr>
                <a:r>
                  <a:rPr lang="en-US" sz="500" dirty="0"/>
                  <a:t>ANALYTICS</a:t>
                </a:r>
                <a:endParaRPr sz="500" dirty="0"/>
              </a:p>
            </p:txBody>
          </p:sp>
        </p:grpSp>
        <p:pic>
          <p:nvPicPr>
            <p:cNvPr id="99" name="Picture 98">
              <a:extLst>
                <a:ext uri="{FF2B5EF4-FFF2-40B4-BE49-F238E27FC236}">
                  <a16:creationId xmlns:a16="http://schemas.microsoft.com/office/drawing/2014/main" id="{EE427DD8-FF9A-DB43-AC37-2E5B93A9ADCC}"/>
                </a:ext>
              </a:extLst>
            </p:cNvPr>
            <p:cNvPicPr>
              <a:picLocks noChangeAspect="1"/>
            </p:cNvPicPr>
            <p:nvPr/>
          </p:nvPicPr>
          <p:blipFill>
            <a:blip r:embed="rId4"/>
            <a:stretch>
              <a:fillRect/>
            </a:stretch>
          </p:blipFill>
          <p:spPr>
            <a:xfrm>
              <a:off x="397918" y="2240628"/>
              <a:ext cx="520410" cy="511879"/>
            </a:xfrm>
            <a:prstGeom prst="rect">
              <a:avLst/>
            </a:prstGeom>
          </p:spPr>
        </p:pic>
      </p:grpSp>
      <p:cxnSp>
        <p:nvCxnSpPr>
          <p:cNvPr id="112" name="Elbow Connector 111">
            <a:extLst>
              <a:ext uri="{FF2B5EF4-FFF2-40B4-BE49-F238E27FC236}">
                <a16:creationId xmlns:a16="http://schemas.microsoft.com/office/drawing/2014/main" id="{ADD9EB9C-7893-0F4B-AB50-6F3E12DE67C1}"/>
              </a:ext>
            </a:extLst>
          </p:cNvPr>
          <p:cNvCxnSpPr>
            <a:cxnSpLocks/>
            <a:stCxn id="32" idx="3"/>
            <a:endCxn id="80" idx="1"/>
          </p:cNvCxnSpPr>
          <p:nvPr/>
        </p:nvCxnSpPr>
        <p:spPr>
          <a:xfrm>
            <a:off x="5143402" y="825128"/>
            <a:ext cx="701003" cy="39702"/>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15" name="Elbow Connector 114">
            <a:extLst>
              <a:ext uri="{FF2B5EF4-FFF2-40B4-BE49-F238E27FC236}">
                <a16:creationId xmlns:a16="http://schemas.microsoft.com/office/drawing/2014/main" id="{382EFA7F-EB7C-C540-B371-32B966E0C0B1}"/>
              </a:ext>
            </a:extLst>
          </p:cNvPr>
          <p:cNvCxnSpPr>
            <a:cxnSpLocks/>
            <a:stCxn id="37" idx="3"/>
            <a:endCxn id="85" idx="1"/>
          </p:cNvCxnSpPr>
          <p:nvPr/>
        </p:nvCxnSpPr>
        <p:spPr>
          <a:xfrm>
            <a:off x="5147087" y="1464578"/>
            <a:ext cx="713641" cy="139734"/>
          </a:xfrm>
          <a:prstGeom prst="bentConnector3">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20" name="Straight Connector 119">
            <a:extLst>
              <a:ext uri="{FF2B5EF4-FFF2-40B4-BE49-F238E27FC236}">
                <a16:creationId xmlns:a16="http://schemas.microsoft.com/office/drawing/2014/main" id="{9C60CA14-05C8-DB42-9CBC-9474533ACC96}"/>
              </a:ext>
            </a:extLst>
          </p:cNvPr>
          <p:cNvCxnSpPr>
            <a:cxnSpLocks/>
            <a:stCxn id="16" idx="3"/>
            <a:endCxn id="32" idx="1"/>
          </p:cNvCxnSpPr>
          <p:nvPr/>
        </p:nvCxnSpPr>
        <p:spPr>
          <a:xfrm flipV="1">
            <a:off x="3717769" y="825128"/>
            <a:ext cx="1120670" cy="439567"/>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1EEBDE57-70ED-F942-9347-9CD57D310F24}"/>
              </a:ext>
            </a:extLst>
          </p:cNvPr>
          <p:cNvCxnSpPr>
            <a:cxnSpLocks/>
            <a:stCxn id="16" idx="3"/>
            <a:endCxn id="37" idx="1"/>
          </p:cNvCxnSpPr>
          <p:nvPr/>
        </p:nvCxnSpPr>
        <p:spPr>
          <a:xfrm>
            <a:off x="3717769" y="1264695"/>
            <a:ext cx="1124355" cy="199883"/>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658F840F-27B1-0E4E-B45D-952A0B4028FE}"/>
              </a:ext>
            </a:extLst>
          </p:cNvPr>
          <p:cNvCxnSpPr>
            <a:cxnSpLocks/>
            <a:stCxn id="16" idx="2"/>
            <a:endCxn id="26" idx="0"/>
          </p:cNvCxnSpPr>
          <p:nvPr/>
        </p:nvCxnSpPr>
        <p:spPr>
          <a:xfrm flipH="1">
            <a:off x="2955589" y="1417419"/>
            <a:ext cx="609699" cy="699557"/>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28" name="Straight Connector 127">
            <a:extLst>
              <a:ext uri="{FF2B5EF4-FFF2-40B4-BE49-F238E27FC236}">
                <a16:creationId xmlns:a16="http://schemas.microsoft.com/office/drawing/2014/main" id="{34076534-14E4-6749-A387-E45C3610A849}"/>
              </a:ext>
            </a:extLst>
          </p:cNvPr>
          <p:cNvCxnSpPr>
            <a:cxnSpLocks/>
            <a:stCxn id="16" idx="2"/>
            <a:endCxn id="109" idx="0"/>
          </p:cNvCxnSpPr>
          <p:nvPr/>
        </p:nvCxnSpPr>
        <p:spPr>
          <a:xfrm flipH="1">
            <a:off x="2408116" y="1417419"/>
            <a:ext cx="1157172" cy="743152"/>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grpSp>
        <p:nvGrpSpPr>
          <p:cNvPr id="34" name="Group 199">
            <a:extLst>
              <a:ext uri="{FF2B5EF4-FFF2-40B4-BE49-F238E27FC236}">
                <a16:creationId xmlns:a16="http://schemas.microsoft.com/office/drawing/2014/main" id="{DB96AD4E-82A6-E14C-8C94-84599F488091}"/>
              </a:ext>
            </a:extLst>
          </p:cNvPr>
          <p:cNvGrpSpPr/>
          <p:nvPr/>
        </p:nvGrpSpPr>
        <p:grpSpPr>
          <a:xfrm>
            <a:off x="4706492" y="1205711"/>
            <a:ext cx="525785" cy="549455"/>
            <a:chOff x="32040" y="0"/>
            <a:chExt cx="794517" cy="830286"/>
          </a:xfrm>
        </p:grpSpPr>
        <p:sp>
          <p:nvSpPr>
            <p:cNvPr id="35" name="Shape 195">
              <a:extLst>
                <a:ext uri="{FF2B5EF4-FFF2-40B4-BE49-F238E27FC236}">
                  <a16:creationId xmlns:a16="http://schemas.microsoft.com/office/drawing/2014/main" id="{BAA8652C-B11A-4D4B-9632-024D49BA099A}"/>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36" name="Group 198">
              <a:extLst>
                <a:ext uri="{FF2B5EF4-FFF2-40B4-BE49-F238E27FC236}">
                  <a16:creationId xmlns:a16="http://schemas.microsoft.com/office/drawing/2014/main" id="{AD152310-88F1-384C-8DA0-72A508627263}"/>
                </a:ext>
              </a:extLst>
            </p:cNvPr>
            <p:cNvGrpSpPr/>
            <p:nvPr/>
          </p:nvGrpSpPr>
          <p:grpSpPr>
            <a:xfrm>
              <a:off x="32040" y="160392"/>
              <a:ext cx="794517" cy="669894"/>
              <a:chOff x="42574" y="160392"/>
              <a:chExt cx="794515" cy="669893"/>
            </a:xfrm>
          </p:grpSpPr>
          <p:pic>
            <p:nvPicPr>
              <p:cNvPr id="37" name="_-03.png">
                <a:extLst>
                  <a:ext uri="{FF2B5EF4-FFF2-40B4-BE49-F238E27FC236}">
                    <a16:creationId xmlns:a16="http://schemas.microsoft.com/office/drawing/2014/main" id="{9614013F-9DB5-A143-8AEA-B45F36170D47}"/>
                  </a:ext>
                </a:extLst>
              </p:cNvPr>
              <p:cNvPicPr/>
              <p:nvPr/>
            </p:nvPicPr>
            <p:blipFill>
              <a:blip r:embed="rId5"/>
              <a:srcRect l="22990" t="22678" r="12110" b="12057"/>
              <a:stretch>
                <a:fillRect/>
              </a:stretch>
            </p:blipFill>
            <p:spPr>
              <a:xfrm>
                <a:off x="247528" y="160392"/>
                <a:ext cx="460830" cy="461566"/>
              </a:xfrm>
              <a:prstGeom prst="rect">
                <a:avLst/>
              </a:prstGeom>
              <a:ln w="3175" cap="flat">
                <a:noFill/>
                <a:miter lim="400000"/>
              </a:ln>
              <a:effectLst/>
            </p:spPr>
          </p:pic>
          <p:sp>
            <p:nvSpPr>
              <p:cNvPr id="38" name="Shape 197">
                <a:extLst>
                  <a:ext uri="{FF2B5EF4-FFF2-40B4-BE49-F238E27FC236}">
                    <a16:creationId xmlns:a16="http://schemas.microsoft.com/office/drawing/2014/main" id="{9D9ACA4E-ADEE-624D-A5D2-400AFDF93A27}"/>
                  </a:ext>
                </a:extLst>
              </p:cNvPr>
              <p:cNvSpPr/>
              <p:nvPr/>
            </p:nvSpPr>
            <p:spPr>
              <a:xfrm>
                <a:off x="42574" y="707231"/>
                <a:ext cx="794515" cy="12305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MICROSERVICE</a:t>
                </a:r>
                <a:endParaRPr sz="529" dirty="0"/>
              </a:p>
            </p:txBody>
          </p:sp>
        </p:grpSp>
      </p:grpSp>
      <p:grpSp>
        <p:nvGrpSpPr>
          <p:cNvPr id="29" name="Group 199">
            <a:extLst>
              <a:ext uri="{FF2B5EF4-FFF2-40B4-BE49-F238E27FC236}">
                <a16:creationId xmlns:a16="http://schemas.microsoft.com/office/drawing/2014/main" id="{E26BB4B2-64E2-5241-B0A6-878254686E6E}"/>
              </a:ext>
            </a:extLst>
          </p:cNvPr>
          <p:cNvGrpSpPr/>
          <p:nvPr/>
        </p:nvGrpSpPr>
        <p:grpSpPr>
          <a:xfrm>
            <a:off x="4702807" y="566261"/>
            <a:ext cx="525785" cy="549455"/>
            <a:chOff x="32040" y="0"/>
            <a:chExt cx="794517" cy="830286"/>
          </a:xfrm>
        </p:grpSpPr>
        <p:sp>
          <p:nvSpPr>
            <p:cNvPr id="30" name="Shape 195">
              <a:extLst>
                <a:ext uri="{FF2B5EF4-FFF2-40B4-BE49-F238E27FC236}">
                  <a16:creationId xmlns:a16="http://schemas.microsoft.com/office/drawing/2014/main" id="{B4F2F6C4-324E-874B-B54E-552D825386F0}"/>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31" name="Group 198">
              <a:extLst>
                <a:ext uri="{FF2B5EF4-FFF2-40B4-BE49-F238E27FC236}">
                  <a16:creationId xmlns:a16="http://schemas.microsoft.com/office/drawing/2014/main" id="{10616010-74D0-1F43-9900-2AF69B0CF180}"/>
                </a:ext>
              </a:extLst>
            </p:cNvPr>
            <p:cNvGrpSpPr/>
            <p:nvPr/>
          </p:nvGrpSpPr>
          <p:grpSpPr>
            <a:xfrm>
              <a:off x="32040" y="160392"/>
              <a:ext cx="794517" cy="669894"/>
              <a:chOff x="42574" y="160392"/>
              <a:chExt cx="794515" cy="669893"/>
            </a:xfrm>
          </p:grpSpPr>
          <p:pic>
            <p:nvPicPr>
              <p:cNvPr id="32" name="_-03.png">
                <a:extLst>
                  <a:ext uri="{FF2B5EF4-FFF2-40B4-BE49-F238E27FC236}">
                    <a16:creationId xmlns:a16="http://schemas.microsoft.com/office/drawing/2014/main" id="{48D3E6D7-D25D-AA4A-9BEA-C6DD62F27D03}"/>
                  </a:ext>
                </a:extLst>
              </p:cNvPr>
              <p:cNvPicPr/>
              <p:nvPr/>
            </p:nvPicPr>
            <p:blipFill>
              <a:blip r:embed="rId5"/>
              <a:srcRect l="22990" t="22678" r="12110" b="12057"/>
              <a:stretch>
                <a:fillRect/>
              </a:stretch>
            </p:blipFill>
            <p:spPr>
              <a:xfrm>
                <a:off x="247528" y="160392"/>
                <a:ext cx="460830" cy="461566"/>
              </a:xfrm>
              <a:prstGeom prst="rect">
                <a:avLst/>
              </a:prstGeom>
              <a:ln w="3175" cap="flat">
                <a:noFill/>
                <a:miter lim="400000"/>
              </a:ln>
              <a:effectLst/>
            </p:spPr>
          </p:pic>
          <p:sp>
            <p:nvSpPr>
              <p:cNvPr id="33" name="Shape 197">
                <a:extLst>
                  <a:ext uri="{FF2B5EF4-FFF2-40B4-BE49-F238E27FC236}">
                    <a16:creationId xmlns:a16="http://schemas.microsoft.com/office/drawing/2014/main" id="{188CF87F-D646-8745-A8C7-C98EC312F930}"/>
                  </a:ext>
                </a:extLst>
              </p:cNvPr>
              <p:cNvSpPr/>
              <p:nvPr/>
            </p:nvSpPr>
            <p:spPr>
              <a:xfrm>
                <a:off x="42574" y="707231"/>
                <a:ext cx="794515" cy="12305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MICROSERVICE</a:t>
                </a:r>
                <a:endParaRPr sz="529" dirty="0"/>
              </a:p>
            </p:txBody>
          </p:sp>
        </p:grpSp>
      </p:grpSp>
      <p:grpSp>
        <p:nvGrpSpPr>
          <p:cNvPr id="107" name="Group 106">
            <a:extLst>
              <a:ext uri="{FF2B5EF4-FFF2-40B4-BE49-F238E27FC236}">
                <a16:creationId xmlns:a16="http://schemas.microsoft.com/office/drawing/2014/main" id="{C5D772B1-5D27-564E-98DA-4EFB098474BC}"/>
              </a:ext>
            </a:extLst>
          </p:cNvPr>
          <p:cNvGrpSpPr/>
          <p:nvPr/>
        </p:nvGrpSpPr>
        <p:grpSpPr>
          <a:xfrm>
            <a:off x="2200659" y="2061825"/>
            <a:ext cx="408956" cy="557110"/>
            <a:chOff x="775808" y="756884"/>
            <a:chExt cx="707235" cy="963446"/>
          </a:xfrm>
        </p:grpSpPr>
        <p:grpSp>
          <p:nvGrpSpPr>
            <p:cNvPr id="108" name="Group 107">
              <a:extLst>
                <a:ext uri="{FF2B5EF4-FFF2-40B4-BE49-F238E27FC236}">
                  <a16:creationId xmlns:a16="http://schemas.microsoft.com/office/drawing/2014/main" id="{784A31C3-A346-E24F-8BCF-8F8C0FAC093A}"/>
                </a:ext>
              </a:extLst>
            </p:cNvPr>
            <p:cNvGrpSpPr/>
            <p:nvPr/>
          </p:nvGrpSpPr>
          <p:grpSpPr>
            <a:xfrm>
              <a:off x="775808" y="756884"/>
              <a:ext cx="707235" cy="963446"/>
              <a:chOff x="1596870" y="2692141"/>
              <a:chExt cx="707235" cy="963446"/>
            </a:xfrm>
          </p:grpSpPr>
          <p:sp>
            <p:nvSpPr>
              <p:cNvPr id="110" name="Shape 282">
                <a:extLst>
                  <a:ext uri="{FF2B5EF4-FFF2-40B4-BE49-F238E27FC236}">
                    <a16:creationId xmlns:a16="http://schemas.microsoft.com/office/drawing/2014/main" id="{8DB5DE96-8984-9545-8FCB-3B6442F06925}"/>
                  </a:ext>
                </a:extLst>
              </p:cNvPr>
              <p:cNvSpPr/>
              <p:nvPr/>
            </p:nvSpPr>
            <p:spPr>
              <a:xfrm>
                <a:off x="1596870" y="2692141"/>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11" name="Shape 284">
                <a:extLst>
                  <a:ext uri="{FF2B5EF4-FFF2-40B4-BE49-F238E27FC236}">
                    <a16:creationId xmlns:a16="http://schemas.microsoft.com/office/drawing/2014/main" id="{2B302CF7-01C8-AE49-BDF0-E93544513015}"/>
                  </a:ext>
                </a:extLst>
              </p:cNvPr>
              <p:cNvSpPr/>
              <p:nvPr/>
            </p:nvSpPr>
            <p:spPr>
              <a:xfrm>
                <a:off x="1712648" y="3409196"/>
                <a:ext cx="498993" cy="24639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463" dirty="0"/>
                  <a:t>DECISION</a:t>
                </a:r>
              </a:p>
              <a:p>
                <a:pPr lvl="0">
                  <a:defRPr sz="1800" b="0">
                    <a:solidFill>
                      <a:srgbClr val="000000"/>
                    </a:solidFill>
                  </a:defRPr>
                </a:pPr>
                <a:r>
                  <a:rPr lang="en-US" sz="463" dirty="0"/>
                  <a:t>SERVICE</a:t>
                </a:r>
                <a:endParaRPr sz="463" dirty="0"/>
              </a:p>
            </p:txBody>
          </p:sp>
        </p:grpSp>
        <p:pic>
          <p:nvPicPr>
            <p:cNvPr id="109" name="Picture 108">
              <a:extLst>
                <a:ext uri="{FF2B5EF4-FFF2-40B4-BE49-F238E27FC236}">
                  <a16:creationId xmlns:a16="http://schemas.microsoft.com/office/drawing/2014/main" id="{22AE3C1E-7F33-214A-B09B-E5DAA00859CD}"/>
                </a:ext>
              </a:extLst>
            </p:cNvPr>
            <p:cNvPicPr>
              <a:picLocks noChangeAspect="1"/>
            </p:cNvPicPr>
            <p:nvPr/>
          </p:nvPicPr>
          <p:blipFill>
            <a:blip r:embed="rId6"/>
            <a:stretch>
              <a:fillRect/>
            </a:stretch>
          </p:blipFill>
          <p:spPr>
            <a:xfrm>
              <a:off x="891209" y="927652"/>
              <a:ext cx="486735" cy="381276"/>
            </a:xfrm>
            <a:prstGeom prst="rect">
              <a:avLst/>
            </a:prstGeom>
          </p:spPr>
        </p:pic>
      </p:grpSp>
      <p:grpSp>
        <p:nvGrpSpPr>
          <p:cNvPr id="23" name="Group 205">
            <a:extLst>
              <a:ext uri="{FF2B5EF4-FFF2-40B4-BE49-F238E27FC236}">
                <a16:creationId xmlns:a16="http://schemas.microsoft.com/office/drawing/2014/main" id="{7FB09B71-32A2-714E-A96A-6590F97B3546}"/>
              </a:ext>
            </a:extLst>
          </p:cNvPr>
          <p:cNvGrpSpPr/>
          <p:nvPr/>
        </p:nvGrpSpPr>
        <p:grpSpPr>
          <a:xfrm>
            <a:off x="2670565" y="2018596"/>
            <a:ext cx="540212" cy="555955"/>
            <a:chOff x="5448" y="0"/>
            <a:chExt cx="816317" cy="840109"/>
          </a:xfrm>
        </p:grpSpPr>
        <p:sp>
          <p:nvSpPr>
            <p:cNvPr id="24" name="Shape 201">
              <a:extLst>
                <a:ext uri="{FF2B5EF4-FFF2-40B4-BE49-F238E27FC236}">
                  <a16:creationId xmlns:a16="http://schemas.microsoft.com/office/drawing/2014/main" id="{7C982724-6E57-4244-83A5-9C0E07E6F48E}"/>
                </a:ext>
              </a:extLst>
            </p:cNvPr>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25" name="Group 204">
              <a:extLst>
                <a:ext uri="{FF2B5EF4-FFF2-40B4-BE49-F238E27FC236}">
                  <a16:creationId xmlns:a16="http://schemas.microsoft.com/office/drawing/2014/main" id="{C29553B0-9C79-9246-A93C-15CBD1858602}"/>
                </a:ext>
              </a:extLst>
            </p:cNvPr>
            <p:cNvGrpSpPr/>
            <p:nvPr/>
          </p:nvGrpSpPr>
          <p:grpSpPr>
            <a:xfrm>
              <a:off x="5448" y="148663"/>
              <a:ext cx="816317" cy="691446"/>
              <a:chOff x="16213" y="138841"/>
              <a:chExt cx="816314" cy="691444"/>
            </a:xfrm>
          </p:grpSpPr>
          <p:pic>
            <p:nvPicPr>
              <p:cNvPr id="26" name="_-04.png">
                <a:extLst>
                  <a:ext uri="{FF2B5EF4-FFF2-40B4-BE49-F238E27FC236}">
                    <a16:creationId xmlns:a16="http://schemas.microsoft.com/office/drawing/2014/main" id="{AF961B67-C401-6147-AF83-7366FC9AF4E9}"/>
                  </a:ext>
                </a:extLst>
              </p:cNvPr>
              <p:cNvPicPr/>
              <p:nvPr/>
            </p:nvPicPr>
            <p:blipFill>
              <a:blip r:embed="rId7"/>
              <a:srcRect l="12816" t="19631" r="12816" b="19631"/>
              <a:stretch>
                <a:fillRect/>
              </a:stretch>
            </p:blipFill>
            <p:spPr>
              <a:xfrm>
                <a:off x="182885" y="138841"/>
                <a:ext cx="528054" cy="429550"/>
              </a:xfrm>
              <a:prstGeom prst="rect">
                <a:avLst/>
              </a:prstGeom>
              <a:ln w="3175" cap="flat">
                <a:noFill/>
                <a:miter lim="400000"/>
              </a:ln>
              <a:effectLst/>
            </p:spPr>
          </p:pic>
          <p:sp>
            <p:nvSpPr>
              <p:cNvPr id="27" name="Shape 203">
                <a:extLst>
                  <a:ext uri="{FF2B5EF4-FFF2-40B4-BE49-F238E27FC236}">
                    <a16:creationId xmlns:a16="http://schemas.microsoft.com/office/drawing/2014/main" id="{E239EA05-93BA-344D-9417-488F211041DE}"/>
                  </a:ext>
                </a:extLst>
              </p:cNvPr>
              <p:cNvSpPr/>
              <p:nvPr/>
            </p:nvSpPr>
            <p:spPr>
              <a:xfrm>
                <a:off x="16213" y="707231"/>
                <a:ext cx="816314" cy="12305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529" b="1" dirty="0">
                    <a:solidFill>
                      <a:srgbClr val="4277BB"/>
                    </a:solidFill>
                    <a:latin typeface="Helvetica"/>
                    <a:ea typeface="Helvetica"/>
                    <a:cs typeface="Helvetica"/>
                    <a:sym typeface="Helvetica"/>
                  </a:rPr>
                  <a:t>Analytic Scoring</a:t>
                </a:r>
                <a:endParaRPr sz="529" b="1" dirty="0">
                  <a:solidFill>
                    <a:srgbClr val="4277BB"/>
                  </a:solidFill>
                  <a:latin typeface="Helvetica"/>
                  <a:ea typeface="Helvetica"/>
                  <a:cs typeface="Helvetica"/>
                  <a:sym typeface="Helvetica"/>
                </a:endParaRPr>
              </a:p>
            </p:txBody>
          </p:sp>
        </p:grpSp>
      </p:grpSp>
      <p:cxnSp>
        <p:nvCxnSpPr>
          <p:cNvPr id="131" name="Elbow Connector 130">
            <a:extLst>
              <a:ext uri="{FF2B5EF4-FFF2-40B4-BE49-F238E27FC236}">
                <a16:creationId xmlns:a16="http://schemas.microsoft.com/office/drawing/2014/main" id="{ECD41766-88C0-5844-B955-4E46CAA23B25}"/>
              </a:ext>
            </a:extLst>
          </p:cNvPr>
          <p:cNvCxnSpPr>
            <a:cxnSpLocks/>
            <a:stCxn id="155" idx="2"/>
            <a:endCxn id="21" idx="0"/>
          </p:cNvCxnSpPr>
          <p:nvPr/>
        </p:nvCxnSpPr>
        <p:spPr>
          <a:xfrm rot="16200000" flipH="1">
            <a:off x="3301258" y="3322479"/>
            <a:ext cx="444574" cy="526760"/>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34" name="Elbow Connector 133">
            <a:extLst>
              <a:ext uri="{FF2B5EF4-FFF2-40B4-BE49-F238E27FC236}">
                <a16:creationId xmlns:a16="http://schemas.microsoft.com/office/drawing/2014/main" id="{13BB2441-26D2-E046-BD0F-70CA4DE15868}"/>
              </a:ext>
            </a:extLst>
          </p:cNvPr>
          <p:cNvCxnSpPr>
            <a:cxnSpLocks/>
            <a:stCxn id="155" idx="3"/>
            <a:endCxn id="141" idx="1"/>
          </p:cNvCxnSpPr>
          <p:nvPr/>
        </p:nvCxnSpPr>
        <p:spPr>
          <a:xfrm>
            <a:off x="3406849" y="3261035"/>
            <a:ext cx="1914874" cy="488594"/>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37" name="Elbow Connector 136">
            <a:extLst>
              <a:ext uri="{FF2B5EF4-FFF2-40B4-BE49-F238E27FC236}">
                <a16:creationId xmlns:a16="http://schemas.microsoft.com/office/drawing/2014/main" id="{2B02FD52-6A22-3345-A4DD-9DC8279D60F2}"/>
              </a:ext>
            </a:extLst>
          </p:cNvPr>
          <p:cNvCxnSpPr>
            <a:cxnSpLocks/>
            <a:stCxn id="65" idx="3"/>
            <a:endCxn id="155" idx="1"/>
          </p:cNvCxnSpPr>
          <p:nvPr/>
        </p:nvCxnSpPr>
        <p:spPr>
          <a:xfrm>
            <a:off x="1782408" y="3200364"/>
            <a:ext cx="1331072" cy="60666"/>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63" name="Group 62">
            <a:extLst>
              <a:ext uri="{FF2B5EF4-FFF2-40B4-BE49-F238E27FC236}">
                <a16:creationId xmlns:a16="http://schemas.microsoft.com/office/drawing/2014/main" id="{CEC6279A-84B4-1B4A-9628-59A9C53F73E9}"/>
              </a:ext>
            </a:extLst>
          </p:cNvPr>
          <p:cNvGrpSpPr/>
          <p:nvPr/>
        </p:nvGrpSpPr>
        <p:grpSpPr>
          <a:xfrm>
            <a:off x="1445077" y="2991531"/>
            <a:ext cx="410950" cy="559131"/>
            <a:chOff x="1349275" y="2806780"/>
            <a:chExt cx="707235" cy="962250"/>
          </a:xfrm>
        </p:grpSpPr>
        <p:grpSp>
          <p:nvGrpSpPr>
            <p:cNvPr id="64" name="Group 63">
              <a:extLst>
                <a:ext uri="{FF2B5EF4-FFF2-40B4-BE49-F238E27FC236}">
                  <a16:creationId xmlns:a16="http://schemas.microsoft.com/office/drawing/2014/main" id="{C907C0D3-A683-F64F-AE7B-23A2D224DCC4}"/>
                </a:ext>
              </a:extLst>
            </p:cNvPr>
            <p:cNvGrpSpPr/>
            <p:nvPr/>
          </p:nvGrpSpPr>
          <p:grpSpPr>
            <a:xfrm>
              <a:off x="1349275" y="2806780"/>
              <a:ext cx="707235" cy="962250"/>
              <a:chOff x="2333988" y="1180581"/>
              <a:chExt cx="707235" cy="962250"/>
            </a:xfrm>
          </p:grpSpPr>
          <p:sp>
            <p:nvSpPr>
              <p:cNvPr id="66" name="Shape 282">
                <a:extLst>
                  <a:ext uri="{FF2B5EF4-FFF2-40B4-BE49-F238E27FC236}">
                    <a16:creationId xmlns:a16="http://schemas.microsoft.com/office/drawing/2014/main" id="{A102F6D6-BAF0-1D47-8120-F8F5879AC696}"/>
                  </a:ext>
                </a:extLst>
              </p:cNvPr>
              <p:cNvSpPr/>
              <p:nvPr/>
            </p:nvSpPr>
            <p:spPr>
              <a:xfrm>
                <a:off x="2333988" y="1180581"/>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67" name="Shape 284">
                <a:extLst>
                  <a:ext uri="{FF2B5EF4-FFF2-40B4-BE49-F238E27FC236}">
                    <a16:creationId xmlns:a16="http://schemas.microsoft.com/office/drawing/2014/main" id="{95530A21-F842-8B4C-A72E-7260D3F3860E}"/>
                  </a:ext>
                </a:extLst>
              </p:cNvPr>
              <p:cNvSpPr/>
              <p:nvPr/>
            </p:nvSpPr>
            <p:spPr>
              <a:xfrm>
                <a:off x="2428929" y="1897635"/>
                <a:ext cx="537953" cy="24519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463" dirty="0"/>
                  <a:t>EVENT</a:t>
                </a:r>
              </a:p>
              <a:p>
                <a:pPr lvl="0">
                  <a:defRPr sz="1800" b="0">
                    <a:solidFill>
                      <a:srgbClr val="000000"/>
                    </a:solidFill>
                  </a:defRPr>
                </a:pPr>
                <a:r>
                  <a:rPr lang="en-US" sz="463" dirty="0"/>
                  <a:t> SORUCES</a:t>
                </a:r>
                <a:endParaRPr sz="463" dirty="0"/>
              </a:p>
            </p:txBody>
          </p:sp>
        </p:grpSp>
        <p:pic>
          <p:nvPicPr>
            <p:cNvPr id="65" name="Picture 64">
              <a:extLst>
                <a:ext uri="{FF2B5EF4-FFF2-40B4-BE49-F238E27FC236}">
                  <a16:creationId xmlns:a16="http://schemas.microsoft.com/office/drawing/2014/main" id="{A7EF36CD-4456-E145-849C-E5649475BE78}"/>
                </a:ext>
              </a:extLst>
            </p:cNvPr>
            <p:cNvPicPr>
              <a:picLocks noChangeAspect="1"/>
            </p:cNvPicPr>
            <p:nvPr/>
          </p:nvPicPr>
          <p:blipFill>
            <a:blip r:embed="rId8"/>
            <a:stretch>
              <a:fillRect/>
            </a:stretch>
          </p:blipFill>
          <p:spPr>
            <a:xfrm>
              <a:off x="1454116" y="2919353"/>
              <a:ext cx="475698" cy="493649"/>
            </a:xfrm>
            <a:prstGeom prst="rect">
              <a:avLst/>
            </a:prstGeom>
          </p:spPr>
        </p:pic>
      </p:grpSp>
      <p:sp>
        <p:nvSpPr>
          <p:cNvPr id="140" name="Rounded Rectangle 139">
            <a:extLst>
              <a:ext uri="{FF2B5EF4-FFF2-40B4-BE49-F238E27FC236}">
                <a16:creationId xmlns:a16="http://schemas.microsoft.com/office/drawing/2014/main" id="{C4449080-D607-7649-9246-2CF2501C4486}"/>
              </a:ext>
            </a:extLst>
          </p:cNvPr>
          <p:cNvSpPr/>
          <p:nvPr/>
        </p:nvSpPr>
        <p:spPr>
          <a:xfrm>
            <a:off x="5511777" y="3568245"/>
            <a:ext cx="1584305" cy="337656"/>
          </a:xfrm>
          <a:prstGeom prst="roundRect">
            <a:avLst/>
          </a:prstGeom>
          <a:solidFill>
            <a:srgbClr val="295AFF">
              <a:alpha val="15000"/>
            </a:srgbClr>
          </a:solidFill>
          <a:ln>
            <a:solidFill>
              <a:srgbClr val="295AFF"/>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340397">
              <a:defRPr/>
            </a:pPr>
            <a:r>
              <a:rPr lang="en-US" sz="662" b="1" dirty="0">
                <a:solidFill>
                  <a:srgbClr val="0000FF"/>
                </a:solidFill>
                <a:latin typeface="IBM Plex Sans SemiBold" charset="0"/>
                <a:ea typeface="IBM Plex Sans SemiBold" charset="0"/>
                <a:cs typeface="IBM Plex Sans SemiBold" charset="0"/>
              </a:rPr>
              <a:t>Event Backbone</a:t>
            </a:r>
          </a:p>
        </p:txBody>
      </p:sp>
      <p:pic>
        <p:nvPicPr>
          <p:cNvPr id="141" name="Picture 140">
            <a:extLst>
              <a:ext uri="{FF2B5EF4-FFF2-40B4-BE49-F238E27FC236}">
                <a16:creationId xmlns:a16="http://schemas.microsoft.com/office/drawing/2014/main" id="{707DF1D2-E8DD-104E-B64D-9B2435983A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1723" y="3433566"/>
            <a:ext cx="478649" cy="632126"/>
          </a:xfrm>
          <a:prstGeom prst="rect">
            <a:avLst/>
          </a:prstGeom>
          <a:effectLst>
            <a:glow rad="101600">
              <a:schemeClr val="bg1"/>
            </a:glow>
          </a:effectLst>
        </p:spPr>
      </p:pic>
      <p:sp>
        <p:nvSpPr>
          <p:cNvPr id="142" name="Rectangle 141">
            <a:extLst>
              <a:ext uri="{FF2B5EF4-FFF2-40B4-BE49-F238E27FC236}">
                <a16:creationId xmlns:a16="http://schemas.microsoft.com/office/drawing/2014/main" id="{4F07C235-1F30-1049-B31C-AC7EA06D883F}"/>
              </a:ext>
            </a:extLst>
          </p:cNvPr>
          <p:cNvSpPr/>
          <p:nvPr/>
        </p:nvSpPr>
        <p:spPr>
          <a:xfrm>
            <a:off x="5390497" y="2717010"/>
            <a:ext cx="2136270" cy="2182270"/>
          </a:xfrm>
          <a:prstGeom prst="rect">
            <a:avLst/>
          </a:prstGeom>
          <a:no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6001" tIns="26001" rIns="26001" bIns="26001" numCol="1" spcCol="38100" rtlCol="0" anchor="ctr">
            <a:spAutoFit/>
          </a:bodyPr>
          <a:lstStyle/>
          <a:p>
            <a:pPr algn="ctr" defTabSz="386624" latinLnBrk="1" hangingPunct="0"/>
            <a:endParaRPr lang="en-US" sz="1191" dirty="0">
              <a:solidFill>
                <a:srgbClr val="FFFFFF"/>
              </a:solidFill>
              <a:sym typeface="Helvetica Light"/>
            </a:endParaRPr>
          </a:p>
        </p:txBody>
      </p:sp>
      <p:grpSp>
        <p:nvGrpSpPr>
          <p:cNvPr id="153" name="Group 152">
            <a:extLst>
              <a:ext uri="{FF2B5EF4-FFF2-40B4-BE49-F238E27FC236}">
                <a16:creationId xmlns:a16="http://schemas.microsoft.com/office/drawing/2014/main" id="{01479D5D-0748-A846-8BF9-0444AD18A742}"/>
              </a:ext>
            </a:extLst>
          </p:cNvPr>
          <p:cNvGrpSpPr/>
          <p:nvPr/>
        </p:nvGrpSpPr>
        <p:grpSpPr>
          <a:xfrm>
            <a:off x="2899902" y="3056947"/>
            <a:ext cx="714939" cy="612767"/>
            <a:chOff x="4243381" y="6249001"/>
            <a:chExt cx="863180" cy="655139"/>
          </a:xfrm>
        </p:grpSpPr>
        <p:grpSp>
          <p:nvGrpSpPr>
            <p:cNvPr id="154" name="Group 153">
              <a:extLst>
                <a:ext uri="{FF2B5EF4-FFF2-40B4-BE49-F238E27FC236}">
                  <a16:creationId xmlns:a16="http://schemas.microsoft.com/office/drawing/2014/main" id="{F6E966FE-1E3D-0E4C-82F0-464EC5C5E275}"/>
                </a:ext>
              </a:extLst>
            </p:cNvPr>
            <p:cNvGrpSpPr/>
            <p:nvPr/>
          </p:nvGrpSpPr>
          <p:grpSpPr>
            <a:xfrm>
              <a:off x="4243381" y="6249001"/>
              <a:ext cx="863180" cy="655139"/>
              <a:chOff x="-1323250" y="975509"/>
              <a:chExt cx="863180" cy="655139"/>
            </a:xfrm>
          </p:grpSpPr>
          <p:sp>
            <p:nvSpPr>
              <p:cNvPr id="156" name="Shape 319">
                <a:extLst>
                  <a:ext uri="{FF2B5EF4-FFF2-40B4-BE49-F238E27FC236}">
                    <a16:creationId xmlns:a16="http://schemas.microsoft.com/office/drawing/2014/main" id="{5C53F8BA-7720-214B-BB29-9B792B6BDD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57" name="Shape 321">
                <a:extLst>
                  <a:ext uri="{FF2B5EF4-FFF2-40B4-BE49-F238E27FC236}">
                    <a16:creationId xmlns:a16="http://schemas.microsoft.com/office/drawing/2014/main" id="{8511318A-D38E-6344-8F22-CFDA71692936}"/>
                  </a:ext>
                </a:extLst>
              </p:cNvPr>
              <p:cNvSpPr/>
              <p:nvPr/>
            </p:nvSpPr>
            <p:spPr>
              <a:xfrm>
                <a:off x="-1323250" y="1434583"/>
                <a:ext cx="863180" cy="19606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DATA</a:t>
                </a:r>
              </a:p>
              <a:p>
                <a:pPr lvl="0">
                  <a:defRPr sz="1800" b="0">
                    <a:solidFill>
                      <a:srgbClr val="000000"/>
                    </a:solidFill>
                  </a:defRPr>
                </a:pPr>
                <a:r>
                  <a:rPr lang="en-US" sz="596" dirty="0"/>
                  <a:t>TRANSFORMATION</a:t>
                </a:r>
                <a:endParaRPr sz="596" dirty="0"/>
              </a:p>
            </p:txBody>
          </p:sp>
        </p:grpSp>
        <p:pic>
          <p:nvPicPr>
            <p:cNvPr id="155" name="Picture 154">
              <a:extLst>
                <a:ext uri="{FF2B5EF4-FFF2-40B4-BE49-F238E27FC236}">
                  <a16:creationId xmlns:a16="http://schemas.microsoft.com/office/drawing/2014/main" id="{EE23F171-CF1F-5B4D-965E-72BD76DC03B8}"/>
                </a:ext>
              </a:extLst>
            </p:cNvPr>
            <p:cNvPicPr>
              <a:picLocks noChangeAspect="1"/>
            </p:cNvPicPr>
            <p:nvPr/>
          </p:nvPicPr>
          <p:blipFill>
            <a:blip r:embed="rId10"/>
            <a:stretch>
              <a:fillRect/>
            </a:stretch>
          </p:blipFill>
          <p:spPr>
            <a:xfrm>
              <a:off x="4501244" y="6357568"/>
              <a:ext cx="354198" cy="219266"/>
            </a:xfrm>
            <a:prstGeom prst="rect">
              <a:avLst/>
            </a:prstGeom>
          </p:spPr>
        </p:pic>
      </p:grpSp>
      <p:grpSp>
        <p:nvGrpSpPr>
          <p:cNvPr id="160" name="Group 159">
            <a:extLst>
              <a:ext uri="{FF2B5EF4-FFF2-40B4-BE49-F238E27FC236}">
                <a16:creationId xmlns:a16="http://schemas.microsoft.com/office/drawing/2014/main" id="{96B7B21B-A436-D146-B839-835174688293}"/>
              </a:ext>
            </a:extLst>
          </p:cNvPr>
          <p:cNvGrpSpPr/>
          <p:nvPr/>
        </p:nvGrpSpPr>
        <p:grpSpPr>
          <a:xfrm>
            <a:off x="2102764" y="3059086"/>
            <a:ext cx="714939" cy="611238"/>
            <a:chOff x="4245563" y="6249001"/>
            <a:chExt cx="858892" cy="655839"/>
          </a:xfrm>
        </p:grpSpPr>
        <p:grpSp>
          <p:nvGrpSpPr>
            <p:cNvPr id="161" name="Group 160">
              <a:extLst>
                <a:ext uri="{FF2B5EF4-FFF2-40B4-BE49-F238E27FC236}">
                  <a16:creationId xmlns:a16="http://schemas.microsoft.com/office/drawing/2014/main" id="{382AF389-9A7B-9347-89D4-27399D9903F5}"/>
                </a:ext>
              </a:extLst>
            </p:cNvPr>
            <p:cNvGrpSpPr/>
            <p:nvPr/>
          </p:nvGrpSpPr>
          <p:grpSpPr>
            <a:xfrm>
              <a:off x="4245563" y="6249001"/>
              <a:ext cx="858892" cy="655839"/>
              <a:chOff x="-1321068" y="975509"/>
              <a:chExt cx="858892" cy="655839"/>
            </a:xfrm>
          </p:grpSpPr>
          <p:sp>
            <p:nvSpPr>
              <p:cNvPr id="163" name="Shape 319">
                <a:extLst>
                  <a:ext uri="{FF2B5EF4-FFF2-40B4-BE49-F238E27FC236}">
                    <a16:creationId xmlns:a16="http://schemas.microsoft.com/office/drawing/2014/main" id="{67A45593-AFF5-EF4C-841D-16C0B6EA0C66}"/>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64" name="Shape 321">
                <a:extLst>
                  <a:ext uri="{FF2B5EF4-FFF2-40B4-BE49-F238E27FC236}">
                    <a16:creationId xmlns:a16="http://schemas.microsoft.com/office/drawing/2014/main" id="{687BC830-F439-9F46-96F6-5E9CF4FB120D}"/>
                  </a:ext>
                </a:extLst>
              </p:cNvPr>
              <p:cNvSpPr/>
              <p:nvPr/>
            </p:nvSpPr>
            <p:spPr>
              <a:xfrm>
                <a:off x="-1321068" y="1434583"/>
                <a:ext cx="858892" cy="19676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EDGE DATA</a:t>
                </a:r>
              </a:p>
              <a:p>
                <a:pPr lvl="0">
                  <a:defRPr sz="1800" b="0">
                    <a:solidFill>
                      <a:srgbClr val="000000"/>
                    </a:solidFill>
                  </a:defRPr>
                </a:pPr>
                <a:r>
                  <a:rPr lang="en-US" sz="596" dirty="0"/>
                  <a:t>TRANSFORMATION</a:t>
                </a:r>
                <a:endParaRPr sz="596" dirty="0"/>
              </a:p>
            </p:txBody>
          </p:sp>
        </p:grpSp>
        <p:pic>
          <p:nvPicPr>
            <p:cNvPr id="162" name="Picture 161">
              <a:extLst>
                <a:ext uri="{FF2B5EF4-FFF2-40B4-BE49-F238E27FC236}">
                  <a16:creationId xmlns:a16="http://schemas.microsoft.com/office/drawing/2014/main" id="{E23306AB-9F49-224E-B6E4-75C49367D501}"/>
                </a:ext>
              </a:extLst>
            </p:cNvPr>
            <p:cNvPicPr>
              <a:picLocks noChangeAspect="1"/>
            </p:cNvPicPr>
            <p:nvPr/>
          </p:nvPicPr>
          <p:blipFill>
            <a:blip r:embed="rId10"/>
            <a:stretch>
              <a:fillRect/>
            </a:stretch>
          </p:blipFill>
          <p:spPr>
            <a:xfrm>
              <a:off x="4501244" y="6357568"/>
              <a:ext cx="354198" cy="219266"/>
            </a:xfrm>
            <a:prstGeom prst="rect">
              <a:avLst/>
            </a:prstGeom>
          </p:spPr>
        </p:pic>
      </p:grpSp>
      <p:sp>
        <p:nvSpPr>
          <p:cNvPr id="170" name="TextBox 169">
            <a:extLst>
              <a:ext uri="{FF2B5EF4-FFF2-40B4-BE49-F238E27FC236}">
                <a16:creationId xmlns:a16="http://schemas.microsoft.com/office/drawing/2014/main" id="{3BC2C050-ABD5-4D4D-A71B-38F79D18DD5E}"/>
              </a:ext>
            </a:extLst>
          </p:cNvPr>
          <p:cNvSpPr txBox="1"/>
          <p:nvPr/>
        </p:nvSpPr>
        <p:spPr>
          <a:xfrm>
            <a:off x="5573793" y="4706058"/>
            <a:ext cx="1357354" cy="19517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6001" tIns="26001" rIns="26001" bIns="26001" numCol="1" spcCol="38100" rtlCol="0" anchor="ctr">
            <a:spAutoFit/>
          </a:bodyPr>
          <a:lstStyle/>
          <a:p>
            <a:pPr algn="ctr" defTabSz="386624" latinLnBrk="1" hangingPunct="0"/>
            <a:r>
              <a:rPr lang="en-US" sz="927" dirty="0">
                <a:solidFill>
                  <a:srgbClr val="000000"/>
                </a:solidFill>
                <a:sym typeface="Helvetica Light"/>
              </a:rPr>
              <a:t>Real Time AI &amp; Analytics</a:t>
            </a:r>
          </a:p>
        </p:txBody>
      </p:sp>
      <p:grpSp>
        <p:nvGrpSpPr>
          <p:cNvPr id="171" name="Group 170">
            <a:extLst>
              <a:ext uri="{FF2B5EF4-FFF2-40B4-BE49-F238E27FC236}">
                <a16:creationId xmlns:a16="http://schemas.microsoft.com/office/drawing/2014/main" id="{45CB7244-D54D-1A41-86F4-EA5913F506F3}"/>
              </a:ext>
            </a:extLst>
          </p:cNvPr>
          <p:cNvGrpSpPr/>
          <p:nvPr/>
        </p:nvGrpSpPr>
        <p:grpSpPr>
          <a:xfrm>
            <a:off x="5735743" y="2865395"/>
            <a:ext cx="601127" cy="574455"/>
            <a:chOff x="4315918" y="6249001"/>
            <a:chExt cx="756628" cy="627052"/>
          </a:xfrm>
        </p:grpSpPr>
        <p:grpSp>
          <p:nvGrpSpPr>
            <p:cNvPr id="172" name="Group 171">
              <a:extLst>
                <a:ext uri="{FF2B5EF4-FFF2-40B4-BE49-F238E27FC236}">
                  <a16:creationId xmlns:a16="http://schemas.microsoft.com/office/drawing/2014/main" id="{42C5A132-C730-D148-B9B5-B126602CB760}"/>
                </a:ext>
              </a:extLst>
            </p:cNvPr>
            <p:cNvGrpSpPr/>
            <p:nvPr/>
          </p:nvGrpSpPr>
          <p:grpSpPr>
            <a:xfrm>
              <a:off x="4315918" y="6249001"/>
              <a:ext cx="756628" cy="627052"/>
              <a:chOff x="-1250713" y="975509"/>
              <a:chExt cx="756628" cy="627052"/>
            </a:xfrm>
          </p:grpSpPr>
          <p:sp>
            <p:nvSpPr>
              <p:cNvPr id="174" name="Shape 319">
                <a:extLst>
                  <a:ext uri="{FF2B5EF4-FFF2-40B4-BE49-F238E27FC236}">
                    <a16:creationId xmlns:a16="http://schemas.microsoft.com/office/drawing/2014/main" id="{8DCD5282-C284-0941-B779-93BBD00D27B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75" name="Shape 321">
                <a:extLst>
                  <a:ext uri="{FF2B5EF4-FFF2-40B4-BE49-F238E27FC236}">
                    <a16:creationId xmlns:a16="http://schemas.microsoft.com/office/drawing/2014/main" id="{BBB42C38-3D07-944F-85E4-3A1BF6D2E713}"/>
                  </a:ext>
                </a:extLst>
              </p:cNvPr>
              <p:cNvSpPr/>
              <p:nvPr/>
            </p:nvSpPr>
            <p:spPr>
              <a:xfrm>
                <a:off x="-1250713" y="1434583"/>
                <a:ext cx="756628" cy="16797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00" dirty="0"/>
                  <a:t>DATA</a:t>
                </a:r>
              </a:p>
              <a:p>
                <a:pPr lvl="0">
                  <a:defRPr sz="1800" b="0">
                    <a:solidFill>
                      <a:srgbClr val="000000"/>
                    </a:solidFill>
                  </a:defRPr>
                </a:pPr>
                <a:r>
                  <a:rPr lang="en-US" sz="500" dirty="0"/>
                  <a:t>TRANSFORMATION</a:t>
                </a:r>
                <a:endParaRPr sz="500" dirty="0"/>
              </a:p>
            </p:txBody>
          </p:sp>
        </p:grpSp>
        <p:pic>
          <p:nvPicPr>
            <p:cNvPr id="173" name="Picture 172">
              <a:extLst>
                <a:ext uri="{FF2B5EF4-FFF2-40B4-BE49-F238E27FC236}">
                  <a16:creationId xmlns:a16="http://schemas.microsoft.com/office/drawing/2014/main" id="{2E7B0697-B875-224B-B729-B21C17075102}"/>
                </a:ext>
              </a:extLst>
            </p:cNvPr>
            <p:cNvPicPr>
              <a:picLocks noChangeAspect="1"/>
            </p:cNvPicPr>
            <p:nvPr/>
          </p:nvPicPr>
          <p:blipFill>
            <a:blip r:embed="rId10"/>
            <a:stretch>
              <a:fillRect/>
            </a:stretch>
          </p:blipFill>
          <p:spPr>
            <a:xfrm>
              <a:off x="4501244" y="6357568"/>
              <a:ext cx="354198" cy="219266"/>
            </a:xfrm>
            <a:prstGeom prst="rect">
              <a:avLst/>
            </a:prstGeom>
          </p:spPr>
        </p:pic>
      </p:grpSp>
      <p:grpSp>
        <p:nvGrpSpPr>
          <p:cNvPr id="176" name="Group 175">
            <a:extLst>
              <a:ext uri="{FF2B5EF4-FFF2-40B4-BE49-F238E27FC236}">
                <a16:creationId xmlns:a16="http://schemas.microsoft.com/office/drawing/2014/main" id="{30EB8F29-B865-544A-ABF8-90E9077BDABA}"/>
              </a:ext>
            </a:extLst>
          </p:cNvPr>
          <p:cNvGrpSpPr/>
          <p:nvPr/>
        </p:nvGrpSpPr>
        <p:grpSpPr>
          <a:xfrm>
            <a:off x="6492687" y="2841001"/>
            <a:ext cx="458385" cy="520942"/>
            <a:chOff x="4842394" y="2748323"/>
            <a:chExt cx="739935" cy="826924"/>
          </a:xfrm>
        </p:grpSpPr>
        <p:grpSp>
          <p:nvGrpSpPr>
            <p:cNvPr id="177" name="Group 512">
              <a:extLst>
                <a:ext uri="{FF2B5EF4-FFF2-40B4-BE49-F238E27FC236}">
                  <a16:creationId xmlns:a16="http://schemas.microsoft.com/office/drawing/2014/main" id="{57C04C90-F70D-AB43-8D7E-C92286DE706D}"/>
                </a:ext>
              </a:extLst>
            </p:cNvPr>
            <p:cNvGrpSpPr/>
            <p:nvPr/>
          </p:nvGrpSpPr>
          <p:grpSpPr>
            <a:xfrm>
              <a:off x="4842394" y="2748323"/>
              <a:ext cx="739935" cy="826924"/>
              <a:chOff x="-18902" y="0"/>
              <a:chExt cx="739934" cy="826923"/>
            </a:xfrm>
          </p:grpSpPr>
          <p:sp>
            <p:nvSpPr>
              <p:cNvPr id="179" name="Shape 508">
                <a:extLst>
                  <a:ext uri="{FF2B5EF4-FFF2-40B4-BE49-F238E27FC236}">
                    <a16:creationId xmlns:a16="http://schemas.microsoft.com/office/drawing/2014/main" id="{3F913DB1-07BB-4047-BF05-A93D6D55F531}"/>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80" name="Shape 509">
                <a:extLst>
                  <a:ext uri="{FF2B5EF4-FFF2-40B4-BE49-F238E27FC236}">
                    <a16:creationId xmlns:a16="http://schemas.microsoft.com/office/drawing/2014/main" id="{0B87B364-5648-244F-925F-62E58AF45FDE}"/>
                  </a:ext>
                </a:extLst>
              </p:cNvPr>
              <p:cNvSpPr/>
              <p:nvPr/>
            </p:nvSpPr>
            <p:spPr>
              <a:xfrm>
                <a:off x="-18902" y="697659"/>
                <a:ext cx="701240" cy="12926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 STORE</a:t>
                </a:r>
              </a:p>
            </p:txBody>
          </p:sp>
        </p:grpSp>
        <p:pic>
          <p:nvPicPr>
            <p:cNvPr id="178" name="_-41.png">
              <a:extLst>
                <a:ext uri="{FF2B5EF4-FFF2-40B4-BE49-F238E27FC236}">
                  <a16:creationId xmlns:a16="http://schemas.microsoft.com/office/drawing/2014/main" id="{0D55AF6C-F208-F74C-A513-8D13D46FB194}"/>
                </a:ext>
              </a:extLst>
            </p:cNvPr>
            <p:cNvPicPr/>
            <p:nvPr/>
          </p:nvPicPr>
          <p:blipFill>
            <a:blip r:embed="rId2"/>
            <a:srcRect l="21704" t="15445" r="21704" b="15445"/>
            <a:stretch>
              <a:fillRect/>
            </a:stretch>
          </p:blipFill>
          <p:spPr>
            <a:xfrm>
              <a:off x="5032021" y="2859396"/>
              <a:ext cx="400239" cy="488767"/>
            </a:xfrm>
            <a:prstGeom prst="rect">
              <a:avLst/>
            </a:prstGeom>
            <a:ln w="3175" cap="flat">
              <a:noFill/>
              <a:miter lim="400000"/>
            </a:ln>
            <a:effectLst/>
          </p:spPr>
        </p:pic>
      </p:grpSp>
      <p:cxnSp>
        <p:nvCxnSpPr>
          <p:cNvPr id="181" name="Elbow Connector 180">
            <a:extLst>
              <a:ext uri="{FF2B5EF4-FFF2-40B4-BE49-F238E27FC236}">
                <a16:creationId xmlns:a16="http://schemas.microsoft.com/office/drawing/2014/main" id="{351026E3-5F05-5046-854B-D3DF9B58CFF0}"/>
              </a:ext>
            </a:extLst>
          </p:cNvPr>
          <p:cNvCxnSpPr>
            <a:cxnSpLocks/>
            <a:stCxn id="141" idx="0"/>
            <a:endCxn id="173" idx="1"/>
          </p:cNvCxnSpPr>
          <p:nvPr/>
        </p:nvCxnSpPr>
        <p:spPr>
          <a:xfrm rot="5400000" flipH="1" flipV="1">
            <a:off x="5537880" y="3088465"/>
            <a:ext cx="368269" cy="321933"/>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84" name="Elbow Connector 183">
            <a:extLst>
              <a:ext uri="{FF2B5EF4-FFF2-40B4-BE49-F238E27FC236}">
                <a16:creationId xmlns:a16="http://schemas.microsoft.com/office/drawing/2014/main" id="{C71FDC7C-9709-D245-A293-DFF21FE9BA1B}"/>
              </a:ext>
            </a:extLst>
          </p:cNvPr>
          <p:cNvCxnSpPr>
            <a:cxnSpLocks/>
            <a:stCxn id="173" idx="3"/>
            <a:endCxn id="178" idx="1"/>
          </p:cNvCxnSpPr>
          <p:nvPr/>
        </p:nvCxnSpPr>
        <p:spPr>
          <a:xfrm flipV="1">
            <a:off x="6164385" y="3064930"/>
            <a:ext cx="445773" cy="367"/>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188" name="Group 187">
            <a:extLst>
              <a:ext uri="{FF2B5EF4-FFF2-40B4-BE49-F238E27FC236}">
                <a16:creationId xmlns:a16="http://schemas.microsoft.com/office/drawing/2014/main" id="{3E94FDF6-9743-074F-95F4-E1C084992B33}"/>
              </a:ext>
            </a:extLst>
          </p:cNvPr>
          <p:cNvGrpSpPr/>
          <p:nvPr/>
        </p:nvGrpSpPr>
        <p:grpSpPr>
          <a:xfrm>
            <a:off x="6584198" y="4082839"/>
            <a:ext cx="660437" cy="572891"/>
            <a:chOff x="6567905" y="751812"/>
            <a:chExt cx="733778" cy="629481"/>
          </a:xfrm>
        </p:grpSpPr>
        <p:grpSp>
          <p:nvGrpSpPr>
            <p:cNvPr id="189" name="Group 188">
              <a:extLst>
                <a:ext uri="{FF2B5EF4-FFF2-40B4-BE49-F238E27FC236}">
                  <a16:creationId xmlns:a16="http://schemas.microsoft.com/office/drawing/2014/main" id="{1D016F47-2714-ED4E-A9BE-94189EFFDAAE}"/>
                </a:ext>
              </a:extLst>
            </p:cNvPr>
            <p:cNvGrpSpPr/>
            <p:nvPr/>
          </p:nvGrpSpPr>
          <p:grpSpPr>
            <a:xfrm>
              <a:off x="6567905" y="751812"/>
              <a:ext cx="733778" cy="629481"/>
              <a:chOff x="-1274341" y="975509"/>
              <a:chExt cx="733778" cy="629481"/>
            </a:xfrm>
          </p:grpSpPr>
          <p:sp>
            <p:nvSpPr>
              <p:cNvPr id="191" name="Shape 319">
                <a:extLst>
                  <a:ext uri="{FF2B5EF4-FFF2-40B4-BE49-F238E27FC236}">
                    <a16:creationId xmlns:a16="http://schemas.microsoft.com/office/drawing/2014/main" id="{FE8A23D4-DA64-6047-B109-49A45319B26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44399"/>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92" name="Shape 321">
                <a:extLst>
                  <a:ext uri="{FF2B5EF4-FFF2-40B4-BE49-F238E27FC236}">
                    <a16:creationId xmlns:a16="http://schemas.microsoft.com/office/drawing/2014/main" id="{5C967D40-EE77-9944-BDC8-B174BB14F54F}"/>
                  </a:ext>
                </a:extLst>
              </p:cNvPr>
              <p:cNvSpPr/>
              <p:nvPr/>
            </p:nvSpPr>
            <p:spPr>
              <a:xfrm>
                <a:off x="-1274341" y="1435901"/>
                <a:ext cx="733778" cy="1690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00" dirty="0">
                    <a:solidFill>
                      <a:srgbClr val="1A77B5"/>
                    </a:solidFill>
                  </a:rPr>
                  <a:t>AI </a:t>
                </a:r>
              </a:p>
              <a:p>
                <a:pPr lvl="0">
                  <a:defRPr sz="1800" b="0">
                    <a:solidFill>
                      <a:srgbClr val="000000"/>
                    </a:solidFill>
                  </a:defRPr>
                </a:pPr>
                <a:r>
                  <a:rPr lang="en-US" sz="500" dirty="0">
                    <a:solidFill>
                      <a:srgbClr val="1A77B5"/>
                    </a:solidFill>
                  </a:rPr>
                  <a:t>MODEL MONITORING</a:t>
                </a:r>
              </a:p>
            </p:txBody>
          </p:sp>
        </p:grpSp>
        <p:pic>
          <p:nvPicPr>
            <p:cNvPr id="190" name="Picture 189">
              <a:extLst>
                <a:ext uri="{FF2B5EF4-FFF2-40B4-BE49-F238E27FC236}">
                  <a16:creationId xmlns:a16="http://schemas.microsoft.com/office/drawing/2014/main" id="{BF42D964-273C-C44D-A91A-310CF43B6C16}"/>
                </a:ext>
              </a:extLst>
            </p:cNvPr>
            <p:cNvPicPr>
              <a:picLocks noChangeAspect="1"/>
            </p:cNvPicPr>
            <p:nvPr/>
          </p:nvPicPr>
          <p:blipFill>
            <a:blip r:embed="rId11"/>
            <a:stretch>
              <a:fillRect/>
            </a:stretch>
          </p:blipFill>
          <p:spPr>
            <a:xfrm>
              <a:off x="6789649" y="805792"/>
              <a:ext cx="324229" cy="339668"/>
            </a:xfrm>
            <a:prstGeom prst="rect">
              <a:avLst/>
            </a:prstGeom>
          </p:spPr>
        </p:pic>
      </p:grpSp>
      <p:sp>
        <p:nvSpPr>
          <p:cNvPr id="193" name="Rectangle 192">
            <a:extLst>
              <a:ext uri="{FF2B5EF4-FFF2-40B4-BE49-F238E27FC236}">
                <a16:creationId xmlns:a16="http://schemas.microsoft.com/office/drawing/2014/main" id="{0D940CD6-D525-0E44-AAD8-2666B1163E94}"/>
              </a:ext>
            </a:extLst>
          </p:cNvPr>
          <p:cNvSpPr/>
          <p:nvPr/>
        </p:nvSpPr>
        <p:spPr>
          <a:xfrm>
            <a:off x="2052213" y="2910879"/>
            <a:ext cx="2561566" cy="1599222"/>
          </a:xfrm>
          <a:prstGeom prst="rect">
            <a:avLst/>
          </a:prstGeom>
          <a:no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6001" tIns="26001" rIns="26001" bIns="26001" numCol="1" spcCol="38100" rtlCol="0" anchor="ctr">
            <a:spAutoFit/>
          </a:bodyPr>
          <a:lstStyle/>
          <a:p>
            <a:pPr algn="ctr" defTabSz="386624" latinLnBrk="1" hangingPunct="0"/>
            <a:endParaRPr lang="en-US" sz="1191" dirty="0">
              <a:solidFill>
                <a:srgbClr val="FFFFFF"/>
              </a:solidFill>
              <a:sym typeface="Helvetica Light"/>
            </a:endParaRPr>
          </a:p>
        </p:txBody>
      </p:sp>
      <p:sp>
        <p:nvSpPr>
          <p:cNvPr id="194" name="TextBox 193">
            <a:extLst>
              <a:ext uri="{FF2B5EF4-FFF2-40B4-BE49-F238E27FC236}">
                <a16:creationId xmlns:a16="http://schemas.microsoft.com/office/drawing/2014/main" id="{F855451E-BFB3-0A41-B1BD-CA235DC32523}"/>
              </a:ext>
            </a:extLst>
          </p:cNvPr>
          <p:cNvSpPr txBox="1"/>
          <p:nvPr/>
        </p:nvSpPr>
        <p:spPr>
          <a:xfrm>
            <a:off x="2146361" y="4251187"/>
            <a:ext cx="1285220" cy="19517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6001" tIns="26001" rIns="26001" bIns="26001" numCol="1" spcCol="38100" rtlCol="0" anchor="ctr">
            <a:spAutoFit/>
          </a:bodyPr>
          <a:lstStyle/>
          <a:p>
            <a:pPr algn="ctr" defTabSz="386624" latinLnBrk="1" hangingPunct="0"/>
            <a:r>
              <a:rPr lang="en-US" sz="927" dirty="0">
                <a:solidFill>
                  <a:srgbClr val="000000"/>
                </a:solidFill>
              </a:rPr>
              <a:t>Real time data injection</a:t>
            </a:r>
            <a:endParaRPr lang="en-US" sz="927" dirty="0">
              <a:solidFill>
                <a:srgbClr val="000000"/>
              </a:solidFill>
              <a:sym typeface="Helvetica Light"/>
            </a:endParaRPr>
          </a:p>
        </p:txBody>
      </p:sp>
      <p:grpSp>
        <p:nvGrpSpPr>
          <p:cNvPr id="113" name="Group 112">
            <a:extLst>
              <a:ext uri="{FF2B5EF4-FFF2-40B4-BE49-F238E27FC236}">
                <a16:creationId xmlns:a16="http://schemas.microsoft.com/office/drawing/2014/main" id="{77E7BBDA-C519-2C4B-A237-E68A8D26AE05}"/>
              </a:ext>
            </a:extLst>
          </p:cNvPr>
          <p:cNvGrpSpPr/>
          <p:nvPr/>
        </p:nvGrpSpPr>
        <p:grpSpPr>
          <a:xfrm>
            <a:off x="4178863" y="1939698"/>
            <a:ext cx="455043" cy="662540"/>
            <a:chOff x="6471973" y="4610846"/>
            <a:chExt cx="455043" cy="662540"/>
          </a:xfrm>
        </p:grpSpPr>
        <p:grpSp>
          <p:nvGrpSpPr>
            <p:cNvPr id="114" name="Group 113">
              <a:extLst>
                <a:ext uri="{FF2B5EF4-FFF2-40B4-BE49-F238E27FC236}">
                  <a16:creationId xmlns:a16="http://schemas.microsoft.com/office/drawing/2014/main" id="{A8DB6496-D698-FB41-89C2-FEE3001F361C}"/>
                </a:ext>
              </a:extLst>
            </p:cNvPr>
            <p:cNvGrpSpPr/>
            <p:nvPr/>
          </p:nvGrpSpPr>
          <p:grpSpPr>
            <a:xfrm>
              <a:off x="6471973" y="4610846"/>
              <a:ext cx="455043" cy="662540"/>
              <a:chOff x="-802849" y="4034858"/>
              <a:chExt cx="455043" cy="662540"/>
            </a:xfrm>
          </p:grpSpPr>
          <p:pic>
            <p:nvPicPr>
              <p:cNvPr id="117" name="Picture 116">
                <a:extLst>
                  <a:ext uri="{FF2B5EF4-FFF2-40B4-BE49-F238E27FC236}">
                    <a16:creationId xmlns:a16="http://schemas.microsoft.com/office/drawing/2014/main" id="{D99A0EAB-CDDF-0647-BFAF-33A15EF0C03D}"/>
                  </a:ext>
                </a:extLst>
              </p:cNvPr>
              <p:cNvPicPr>
                <a:picLocks noChangeAspect="1"/>
              </p:cNvPicPr>
              <p:nvPr/>
            </p:nvPicPr>
            <p:blipFill>
              <a:blip r:embed="rId12"/>
              <a:stretch>
                <a:fillRect/>
              </a:stretch>
            </p:blipFill>
            <p:spPr>
              <a:xfrm>
                <a:off x="-802849" y="4034858"/>
                <a:ext cx="455043" cy="455043"/>
              </a:xfrm>
              <a:prstGeom prst="rect">
                <a:avLst/>
              </a:prstGeom>
            </p:spPr>
          </p:pic>
          <p:sp>
            <p:nvSpPr>
              <p:cNvPr id="118" name="Shape 321">
                <a:extLst>
                  <a:ext uri="{FF2B5EF4-FFF2-40B4-BE49-F238E27FC236}">
                    <a16:creationId xmlns:a16="http://schemas.microsoft.com/office/drawing/2014/main" id="{8370EE3C-1409-AF4E-976B-DC6FD4F8AA0D}"/>
                  </a:ext>
                </a:extLst>
              </p:cNvPr>
              <p:cNvSpPr/>
              <p:nvPr/>
            </p:nvSpPr>
            <p:spPr>
              <a:xfrm>
                <a:off x="-770092" y="4512732"/>
                <a:ext cx="389530"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chemeClr val="accent1">
                        <a:lumMod val="75000"/>
                      </a:schemeClr>
                    </a:solidFill>
                  </a:rPr>
                  <a:t>SPEECH </a:t>
                </a:r>
              </a:p>
              <a:p>
                <a:pPr lvl="0">
                  <a:defRPr sz="1800" b="0">
                    <a:solidFill>
                      <a:srgbClr val="000000"/>
                    </a:solidFill>
                  </a:defRPr>
                </a:pPr>
                <a:r>
                  <a:rPr lang="en-US" sz="600" dirty="0">
                    <a:solidFill>
                      <a:schemeClr val="accent1">
                        <a:lumMod val="75000"/>
                      </a:schemeClr>
                    </a:solidFill>
                  </a:rPr>
                  <a:t>SERVICES</a:t>
                </a:r>
                <a:endParaRPr sz="600" dirty="0">
                  <a:solidFill>
                    <a:schemeClr val="accent1">
                      <a:lumMod val="75000"/>
                    </a:schemeClr>
                  </a:solidFill>
                </a:endParaRPr>
              </a:p>
            </p:txBody>
          </p:sp>
        </p:grpSp>
        <p:pic>
          <p:nvPicPr>
            <p:cNvPr id="116" name="Picture 115">
              <a:extLst>
                <a:ext uri="{FF2B5EF4-FFF2-40B4-BE49-F238E27FC236}">
                  <a16:creationId xmlns:a16="http://schemas.microsoft.com/office/drawing/2014/main" id="{5AC17560-3586-A841-AA62-F9CFC2EB4DBA}"/>
                </a:ext>
              </a:extLst>
            </p:cNvPr>
            <p:cNvPicPr>
              <a:picLocks noChangeAspect="1"/>
            </p:cNvPicPr>
            <p:nvPr/>
          </p:nvPicPr>
          <p:blipFill>
            <a:blip r:embed="rId13"/>
            <a:stretch>
              <a:fillRect/>
            </a:stretch>
          </p:blipFill>
          <p:spPr>
            <a:xfrm>
              <a:off x="6538566" y="4688570"/>
              <a:ext cx="304296" cy="304296"/>
            </a:xfrm>
            <a:prstGeom prst="rect">
              <a:avLst/>
            </a:prstGeom>
          </p:spPr>
        </p:pic>
      </p:grpSp>
      <p:grpSp>
        <p:nvGrpSpPr>
          <p:cNvPr id="119" name="Group 118">
            <a:extLst>
              <a:ext uri="{FF2B5EF4-FFF2-40B4-BE49-F238E27FC236}">
                <a16:creationId xmlns:a16="http://schemas.microsoft.com/office/drawing/2014/main" id="{FEA9235B-33EE-4540-9584-60E0EFBCF0A5}"/>
              </a:ext>
            </a:extLst>
          </p:cNvPr>
          <p:cNvGrpSpPr/>
          <p:nvPr/>
        </p:nvGrpSpPr>
        <p:grpSpPr>
          <a:xfrm>
            <a:off x="4756025" y="1936357"/>
            <a:ext cx="461665" cy="754873"/>
            <a:chOff x="7124763" y="4610846"/>
            <a:chExt cx="461665" cy="754873"/>
          </a:xfrm>
        </p:grpSpPr>
        <p:grpSp>
          <p:nvGrpSpPr>
            <p:cNvPr id="121" name="Group 120">
              <a:extLst>
                <a:ext uri="{FF2B5EF4-FFF2-40B4-BE49-F238E27FC236}">
                  <a16:creationId xmlns:a16="http://schemas.microsoft.com/office/drawing/2014/main" id="{955B9E96-5749-A341-AC79-8414FC89CECC}"/>
                </a:ext>
              </a:extLst>
            </p:cNvPr>
            <p:cNvGrpSpPr/>
            <p:nvPr/>
          </p:nvGrpSpPr>
          <p:grpSpPr>
            <a:xfrm>
              <a:off x="7124763" y="4610846"/>
              <a:ext cx="461665" cy="754873"/>
              <a:chOff x="-806154" y="4034858"/>
              <a:chExt cx="461665" cy="754873"/>
            </a:xfrm>
          </p:grpSpPr>
          <p:pic>
            <p:nvPicPr>
              <p:cNvPr id="124" name="Picture 123">
                <a:extLst>
                  <a:ext uri="{FF2B5EF4-FFF2-40B4-BE49-F238E27FC236}">
                    <a16:creationId xmlns:a16="http://schemas.microsoft.com/office/drawing/2014/main" id="{0977A794-3A7B-C94F-BBAB-FE1989FF2B0D}"/>
                  </a:ext>
                </a:extLst>
              </p:cNvPr>
              <p:cNvPicPr>
                <a:picLocks noChangeAspect="1"/>
              </p:cNvPicPr>
              <p:nvPr/>
            </p:nvPicPr>
            <p:blipFill>
              <a:blip r:embed="rId12"/>
              <a:stretch>
                <a:fillRect/>
              </a:stretch>
            </p:blipFill>
            <p:spPr>
              <a:xfrm>
                <a:off x="-802849" y="4034858"/>
                <a:ext cx="455043" cy="455043"/>
              </a:xfrm>
              <a:prstGeom prst="rect">
                <a:avLst/>
              </a:prstGeom>
            </p:spPr>
          </p:pic>
          <p:sp>
            <p:nvSpPr>
              <p:cNvPr id="126" name="Shape 321">
                <a:extLst>
                  <a:ext uri="{FF2B5EF4-FFF2-40B4-BE49-F238E27FC236}">
                    <a16:creationId xmlns:a16="http://schemas.microsoft.com/office/drawing/2014/main" id="{A27DDF53-F0F0-2A4A-90FF-2B291B24EA52}"/>
                  </a:ext>
                </a:extLst>
              </p:cNvPr>
              <p:cNvSpPr/>
              <p:nvPr/>
            </p:nvSpPr>
            <p:spPr>
              <a:xfrm>
                <a:off x="-806154" y="4512732"/>
                <a:ext cx="461665" cy="2769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NATURAL </a:t>
                </a:r>
              </a:p>
              <a:p>
                <a:pPr lvl="0">
                  <a:defRPr sz="1800" b="0">
                    <a:solidFill>
                      <a:srgbClr val="000000"/>
                    </a:solidFill>
                  </a:defRPr>
                </a:pPr>
                <a:r>
                  <a:rPr lang="en-US" sz="600" b="1" dirty="0">
                    <a:solidFill>
                      <a:srgbClr val="4277BB"/>
                    </a:solidFill>
                  </a:rPr>
                  <a:t>LANGUAGE </a:t>
                </a:r>
              </a:p>
              <a:p>
                <a:pPr lvl="0">
                  <a:defRPr sz="1800" b="0">
                    <a:solidFill>
                      <a:srgbClr val="000000"/>
                    </a:solidFill>
                  </a:defRPr>
                </a:pPr>
                <a:r>
                  <a:rPr lang="en-US" sz="600" b="1" dirty="0">
                    <a:solidFill>
                      <a:srgbClr val="4277BB"/>
                    </a:solidFill>
                  </a:rPr>
                  <a:t>SERVICES</a:t>
                </a:r>
                <a:endParaRPr sz="600" b="1" dirty="0">
                  <a:solidFill>
                    <a:srgbClr val="4277BB"/>
                  </a:solidFill>
                </a:endParaRPr>
              </a:p>
            </p:txBody>
          </p:sp>
        </p:grpSp>
        <p:pic>
          <p:nvPicPr>
            <p:cNvPr id="123" name="Picture 122">
              <a:extLst>
                <a:ext uri="{FF2B5EF4-FFF2-40B4-BE49-F238E27FC236}">
                  <a16:creationId xmlns:a16="http://schemas.microsoft.com/office/drawing/2014/main" id="{73D8E11A-159E-5C47-9C2A-1D7E6224DF5A}"/>
                </a:ext>
              </a:extLst>
            </p:cNvPr>
            <p:cNvPicPr>
              <a:picLocks noChangeAspect="1"/>
            </p:cNvPicPr>
            <p:nvPr/>
          </p:nvPicPr>
          <p:blipFill>
            <a:blip r:embed="rId14"/>
            <a:stretch>
              <a:fillRect/>
            </a:stretch>
          </p:blipFill>
          <p:spPr>
            <a:xfrm>
              <a:off x="7204390" y="4688568"/>
              <a:ext cx="298535" cy="298535"/>
            </a:xfrm>
            <a:prstGeom prst="rect">
              <a:avLst/>
            </a:prstGeom>
          </p:spPr>
        </p:pic>
      </p:grpSp>
      <p:grpSp>
        <p:nvGrpSpPr>
          <p:cNvPr id="127" name="Group 126">
            <a:extLst>
              <a:ext uri="{FF2B5EF4-FFF2-40B4-BE49-F238E27FC236}">
                <a16:creationId xmlns:a16="http://schemas.microsoft.com/office/drawing/2014/main" id="{31B33A72-6E37-7D4E-A9A3-5D85C45E9ACE}"/>
              </a:ext>
            </a:extLst>
          </p:cNvPr>
          <p:cNvGrpSpPr/>
          <p:nvPr/>
        </p:nvGrpSpPr>
        <p:grpSpPr>
          <a:xfrm>
            <a:off x="3543576" y="1958267"/>
            <a:ext cx="455043" cy="662540"/>
            <a:chOff x="5814927" y="4610846"/>
            <a:chExt cx="455043" cy="662540"/>
          </a:xfrm>
        </p:grpSpPr>
        <p:grpSp>
          <p:nvGrpSpPr>
            <p:cNvPr id="129" name="Group 128">
              <a:extLst>
                <a:ext uri="{FF2B5EF4-FFF2-40B4-BE49-F238E27FC236}">
                  <a16:creationId xmlns:a16="http://schemas.microsoft.com/office/drawing/2014/main" id="{0D3694E6-46D9-6C44-8D59-C3D79A3A040C}"/>
                </a:ext>
              </a:extLst>
            </p:cNvPr>
            <p:cNvGrpSpPr/>
            <p:nvPr/>
          </p:nvGrpSpPr>
          <p:grpSpPr>
            <a:xfrm>
              <a:off x="5814927" y="4610846"/>
              <a:ext cx="455043" cy="662540"/>
              <a:chOff x="-802849" y="4034858"/>
              <a:chExt cx="455043" cy="662540"/>
            </a:xfrm>
          </p:grpSpPr>
          <p:pic>
            <p:nvPicPr>
              <p:cNvPr id="132" name="Picture 131">
                <a:extLst>
                  <a:ext uri="{FF2B5EF4-FFF2-40B4-BE49-F238E27FC236}">
                    <a16:creationId xmlns:a16="http://schemas.microsoft.com/office/drawing/2014/main" id="{A3653054-3BB2-EA4B-9913-6F47A2E35B9C}"/>
                  </a:ext>
                </a:extLst>
              </p:cNvPr>
              <p:cNvPicPr>
                <a:picLocks noChangeAspect="1"/>
              </p:cNvPicPr>
              <p:nvPr/>
            </p:nvPicPr>
            <p:blipFill>
              <a:blip r:embed="rId12"/>
              <a:stretch>
                <a:fillRect/>
              </a:stretch>
            </p:blipFill>
            <p:spPr>
              <a:xfrm>
                <a:off x="-802849" y="4034858"/>
                <a:ext cx="455043" cy="455043"/>
              </a:xfrm>
              <a:prstGeom prst="rect">
                <a:avLst/>
              </a:prstGeom>
            </p:spPr>
          </p:pic>
          <p:sp>
            <p:nvSpPr>
              <p:cNvPr id="133" name="Shape 321">
                <a:extLst>
                  <a:ext uri="{FF2B5EF4-FFF2-40B4-BE49-F238E27FC236}">
                    <a16:creationId xmlns:a16="http://schemas.microsoft.com/office/drawing/2014/main" id="{93ADF6E6-61BB-4D44-90FD-072967AAFF60}"/>
                  </a:ext>
                </a:extLst>
              </p:cNvPr>
              <p:cNvSpPr/>
              <p:nvPr/>
            </p:nvSpPr>
            <p:spPr>
              <a:xfrm>
                <a:off x="-770090" y="4512732"/>
                <a:ext cx="389530"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accent1">
                        <a:lumMod val="75000"/>
                      </a:schemeClr>
                    </a:solidFill>
                  </a:rPr>
                  <a:t>VISUAL</a:t>
                </a:r>
              </a:p>
              <a:p>
                <a:pPr lvl="0">
                  <a:defRPr sz="1800" b="0">
                    <a:solidFill>
                      <a:srgbClr val="000000"/>
                    </a:solidFill>
                  </a:defRPr>
                </a:pPr>
                <a:r>
                  <a:rPr lang="en-US" sz="600" b="1" dirty="0">
                    <a:solidFill>
                      <a:schemeClr val="accent1">
                        <a:lumMod val="75000"/>
                      </a:schemeClr>
                    </a:solidFill>
                  </a:rPr>
                  <a:t>SERVICES</a:t>
                </a:r>
                <a:endParaRPr sz="600" b="1" dirty="0">
                  <a:solidFill>
                    <a:schemeClr val="accent1">
                      <a:lumMod val="75000"/>
                    </a:schemeClr>
                  </a:solidFill>
                </a:endParaRPr>
              </a:p>
            </p:txBody>
          </p:sp>
        </p:grpSp>
        <p:pic>
          <p:nvPicPr>
            <p:cNvPr id="130" name="Picture 129">
              <a:extLst>
                <a:ext uri="{FF2B5EF4-FFF2-40B4-BE49-F238E27FC236}">
                  <a16:creationId xmlns:a16="http://schemas.microsoft.com/office/drawing/2014/main" id="{0DF8D407-9EDC-8548-9417-E62E9B5EE1E7}"/>
                </a:ext>
              </a:extLst>
            </p:cNvPr>
            <p:cNvPicPr>
              <a:picLocks noChangeAspect="1"/>
            </p:cNvPicPr>
            <p:nvPr/>
          </p:nvPicPr>
          <p:blipFill>
            <a:blip r:embed="rId15"/>
            <a:stretch>
              <a:fillRect/>
            </a:stretch>
          </p:blipFill>
          <p:spPr>
            <a:xfrm>
              <a:off x="5866095" y="4670404"/>
              <a:ext cx="310646" cy="310646"/>
            </a:xfrm>
            <a:prstGeom prst="rect">
              <a:avLst/>
            </a:prstGeom>
          </p:spPr>
        </p:pic>
      </p:grpSp>
      <p:cxnSp>
        <p:nvCxnSpPr>
          <p:cNvPr id="135" name="Straight Connector 134">
            <a:extLst>
              <a:ext uri="{FF2B5EF4-FFF2-40B4-BE49-F238E27FC236}">
                <a16:creationId xmlns:a16="http://schemas.microsoft.com/office/drawing/2014/main" id="{8FE8E6F3-0533-3545-B748-E468EF3EBAB0}"/>
              </a:ext>
            </a:extLst>
          </p:cNvPr>
          <p:cNvCxnSpPr>
            <a:cxnSpLocks/>
            <a:stCxn id="16" idx="2"/>
            <a:endCxn id="132" idx="0"/>
          </p:cNvCxnSpPr>
          <p:nvPr/>
        </p:nvCxnSpPr>
        <p:spPr>
          <a:xfrm>
            <a:off x="3565288" y="1417419"/>
            <a:ext cx="205810" cy="540848"/>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36" name="Straight Connector 135">
            <a:extLst>
              <a:ext uri="{FF2B5EF4-FFF2-40B4-BE49-F238E27FC236}">
                <a16:creationId xmlns:a16="http://schemas.microsoft.com/office/drawing/2014/main" id="{8115D703-B082-224D-9304-57C3E7BF4FE5}"/>
              </a:ext>
            </a:extLst>
          </p:cNvPr>
          <p:cNvCxnSpPr>
            <a:cxnSpLocks/>
            <a:stCxn id="16" idx="3"/>
            <a:endCxn id="124" idx="0"/>
          </p:cNvCxnSpPr>
          <p:nvPr/>
        </p:nvCxnSpPr>
        <p:spPr>
          <a:xfrm>
            <a:off x="3717768" y="1264695"/>
            <a:ext cx="1269084" cy="671662"/>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CBE2DB97-3AE4-F948-9C53-77AAF785DC01}"/>
              </a:ext>
            </a:extLst>
          </p:cNvPr>
          <p:cNvCxnSpPr>
            <a:cxnSpLocks/>
            <a:stCxn id="16" idx="2"/>
            <a:endCxn id="117" idx="0"/>
          </p:cNvCxnSpPr>
          <p:nvPr/>
        </p:nvCxnSpPr>
        <p:spPr>
          <a:xfrm>
            <a:off x="3565287" y="1417419"/>
            <a:ext cx="841098" cy="522279"/>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grpSp>
        <p:nvGrpSpPr>
          <p:cNvPr id="13" name="Group 199">
            <a:extLst>
              <a:ext uri="{FF2B5EF4-FFF2-40B4-BE49-F238E27FC236}">
                <a16:creationId xmlns:a16="http://schemas.microsoft.com/office/drawing/2014/main" id="{1012BEEC-EA80-9842-920B-355CF49DF65E}"/>
              </a:ext>
            </a:extLst>
          </p:cNvPr>
          <p:cNvGrpSpPr/>
          <p:nvPr/>
        </p:nvGrpSpPr>
        <p:grpSpPr>
          <a:xfrm>
            <a:off x="3147376" y="871303"/>
            <a:ext cx="790281" cy="602547"/>
            <a:chOff x="-164100" y="-203281"/>
            <a:chExt cx="1194201" cy="910513"/>
          </a:xfrm>
        </p:grpSpPr>
        <p:sp>
          <p:nvSpPr>
            <p:cNvPr id="14" name="Shape 195">
              <a:extLst>
                <a:ext uri="{FF2B5EF4-FFF2-40B4-BE49-F238E27FC236}">
                  <a16:creationId xmlns:a16="http://schemas.microsoft.com/office/drawing/2014/main" id="{AF726E4C-0B5E-E84E-86AD-17EFDE34A399}"/>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200" dirty="0"/>
            </a:p>
          </p:txBody>
        </p:sp>
        <p:grpSp>
          <p:nvGrpSpPr>
            <p:cNvPr id="15" name="Group 198">
              <a:extLst>
                <a:ext uri="{FF2B5EF4-FFF2-40B4-BE49-F238E27FC236}">
                  <a16:creationId xmlns:a16="http://schemas.microsoft.com/office/drawing/2014/main" id="{F2BFE0F3-3440-E749-8A26-5ED9567AA7B9}"/>
                </a:ext>
              </a:extLst>
            </p:cNvPr>
            <p:cNvGrpSpPr/>
            <p:nvPr/>
          </p:nvGrpSpPr>
          <p:grpSpPr>
            <a:xfrm>
              <a:off x="-164100" y="-203281"/>
              <a:ext cx="1194201" cy="825240"/>
              <a:chOff x="-153566" y="-203281"/>
              <a:chExt cx="1194200" cy="825239"/>
            </a:xfrm>
          </p:grpSpPr>
          <p:pic>
            <p:nvPicPr>
              <p:cNvPr id="16" name="_-03.png">
                <a:extLst>
                  <a:ext uri="{FF2B5EF4-FFF2-40B4-BE49-F238E27FC236}">
                    <a16:creationId xmlns:a16="http://schemas.microsoft.com/office/drawing/2014/main" id="{8B9A5B68-EAEC-7C4B-BF63-CE86F57A235B}"/>
                  </a:ext>
                </a:extLst>
              </p:cNvPr>
              <p:cNvPicPr/>
              <p:nvPr/>
            </p:nvPicPr>
            <p:blipFill>
              <a:blip r:embed="rId5"/>
              <a:srcRect l="22990" t="22678" r="12110" b="12057"/>
              <a:stretch>
                <a:fillRect/>
              </a:stretch>
            </p:blipFill>
            <p:spPr>
              <a:xfrm>
                <a:off x="247528" y="160392"/>
                <a:ext cx="460830" cy="461566"/>
              </a:xfrm>
              <a:prstGeom prst="rect">
                <a:avLst/>
              </a:prstGeom>
              <a:ln w="3175" cap="flat">
                <a:noFill/>
                <a:miter lim="400000"/>
              </a:ln>
              <a:effectLst/>
            </p:spPr>
          </p:pic>
          <p:sp>
            <p:nvSpPr>
              <p:cNvPr id="17" name="Shape 197">
                <a:extLst>
                  <a:ext uri="{FF2B5EF4-FFF2-40B4-BE49-F238E27FC236}">
                    <a16:creationId xmlns:a16="http://schemas.microsoft.com/office/drawing/2014/main" id="{9D315C9B-17A6-3F45-95A0-33AC8F703A6A}"/>
                  </a:ext>
                </a:extLst>
              </p:cNvPr>
              <p:cNvSpPr/>
              <p:nvPr/>
            </p:nvSpPr>
            <p:spPr>
              <a:xfrm>
                <a:off x="-153566" y="-203281"/>
                <a:ext cx="1194200" cy="16277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dirty="0"/>
                  <a:t>BFF - Orchestration</a:t>
                </a:r>
                <a:endParaRPr sz="700" dirty="0"/>
              </a:p>
            </p:txBody>
          </p:sp>
        </p:grpSp>
      </p:grpSp>
      <p:grpSp>
        <p:nvGrpSpPr>
          <p:cNvPr id="139" name="Group 138">
            <a:extLst>
              <a:ext uri="{FF2B5EF4-FFF2-40B4-BE49-F238E27FC236}">
                <a16:creationId xmlns:a16="http://schemas.microsoft.com/office/drawing/2014/main" id="{BD53162C-F946-CB44-9E69-824453E4C633}"/>
              </a:ext>
            </a:extLst>
          </p:cNvPr>
          <p:cNvGrpSpPr/>
          <p:nvPr/>
        </p:nvGrpSpPr>
        <p:grpSpPr>
          <a:xfrm>
            <a:off x="1422078" y="3724025"/>
            <a:ext cx="456947" cy="741101"/>
            <a:chOff x="520052" y="3501579"/>
            <a:chExt cx="456947" cy="741101"/>
          </a:xfrm>
        </p:grpSpPr>
        <p:grpSp>
          <p:nvGrpSpPr>
            <p:cNvPr id="143" name="Group 142">
              <a:extLst>
                <a:ext uri="{FF2B5EF4-FFF2-40B4-BE49-F238E27FC236}">
                  <a16:creationId xmlns:a16="http://schemas.microsoft.com/office/drawing/2014/main" id="{2B0DD319-7407-3D4C-9063-40C0CA30E59B}"/>
                </a:ext>
              </a:extLst>
            </p:cNvPr>
            <p:cNvGrpSpPr/>
            <p:nvPr/>
          </p:nvGrpSpPr>
          <p:grpSpPr>
            <a:xfrm>
              <a:off x="520052" y="3501579"/>
              <a:ext cx="456947" cy="741101"/>
              <a:chOff x="-1122633" y="975509"/>
              <a:chExt cx="456947" cy="741101"/>
            </a:xfrm>
          </p:grpSpPr>
          <p:sp>
            <p:nvSpPr>
              <p:cNvPr id="145" name="Shape 319">
                <a:extLst>
                  <a:ext uri="{FF2B5EF4-FFF2-40B4-BE49-F238E27FC236}">
                    <a16:creationId xmlns:a16="http://schemas.microsoft.com/office/drawing/2014/main" id="{99BE6644-7F96-B342-BC18-EB1F3567116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6" name="Shape 321">
                <a:extLst>
                  <a:ext uri="{FF2B5EF4-FFF2-40B4-BE49-F238E27FC236}">
                    <a16:creationId xmlns:a16="http://schemas.microsoft.com/office/drawing/2014/main" id="{F285D3AA-484A-5043-8028-85C54BBAD858}"/>
                  </a:ext>
                </a:extLst>
              </p:cNvPr>
              <p:cNvSpPr/>
              <p:nvPr/>
            </p:nvSpPr>
            <p:spPr>
              <a:xfrm>
                <a:off x="-1110715" y="1439611"/>
                <a:ext cx="415177" cy="2769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a:t>
                </a:r>
              </a:p>
              <a:p>
                <a:pPr lvl="0">
                  <a:defRPr sz="1800" b="0">
                    <a:solidFill>
                      <a:srgbClr val="000000"/>
                    </a:solidFill>
                  </a:defRPr>
                </a:pPr>
                <a:r>
                  <a:rPr lang="en-US" sz="600" b="1" dirty="0">
                    <a:solidFill>
                      <a:srgbClr val="4277BB"/>
                    </a:solidFill>
                  </a:rPr>
                  <a:t> DATA</a:t>
                </a:r>
              </a:p>
              <a:p>
                <a:pPr lvl="0">
                  <a:defRPr sz="1800" b="0">
                    <a:solidFill>
                      <a:srgbClr val="000000"/>
                    </a:solidFill>
                  </a:defRPr>
                </a:pPr>
                <a:r>
                  <a:rPr lang="en-US" sz="600" b="1" dirty="0">
                    <a:solidFill>
                      <a:srgbClr val="4277BB"/>
                    </a:solidFill>
                  </a:rPr>
                  <a:t> SERVICES</a:t>
                </a:r>
                <a:endParaRPr sz="600" b="1" dirty="0">
                  <a:solidFill>
                    <a:srgbClr val="4277BB"/>
                  </a:solidFill>
                </a:endParaRPr>
              </a:p>
            </p:txBody>
          </p:sp>
        </p:grpSp>
        <p:pic>
          <p:nvPicPr>
            <p:cNvPr id="144" name="Picture 143">
              <a:extLst>
                <a:ext uri="{FF2B5EF4-FFF2-40B4-BE49-F238E27FC236}">
                  <a16:creationId xmlns:a16="http://schemas.microsoft.com/office/drawing/2014/main" id="{216E07A6-8C78-654A-A3C7-E55F0FAB64FA}"/>
                </a:ext>
              </a:extLst>
            </p:cNvPr>
            <p:cNvPicPr>
              <a:picLocks noChangeAspect="1"/>
            </p:cNvPicPr>
            <p:nvPr/>
          </p:nvPicPr>
          <p:blipFill>
            <a:blip r:embed="rId16"/>
            <a:stretch>
              <a:fillRect/>
            </a:stretch>
          </p:blipFill>
          <p:spPr>
            <a:xfrm>
              <a:off x="560668" y="3551890"/>
              <a:ext cx="369420" cy="300691"/>
            </a:xfrm>
            <a:prstGeom prst="rect">
              <a:avLst/>
            </a:prstGeom>
          </p:spPr>
        </p:pic>
      </p:grpSp>
      <p:cxnSp>
        <p:nvCxnSpPr>
          <p:cNvPr id="147" name="Elbow Connector 146">
            <a:extLst>
              <a:ext uri="{FF2B5EF4-FFF2-40B4-BE49-F238E27FC236}">
                <a16:creationId xmlns:a16="http://schemas.microsoft.com/office/drawing/2014/main" id="{FD21B0D1-3617-3A4F-B5CE-B5E28D092776}"/>
              </a:ext>
            </a:extLst>
          </p:cNvPr>
          <p:cNvCxnSpPr>
            <a:cxnSpLocks/>
            <a:stCxn id="144" idx="3"/>
            <a:endCxn id="162" idx="1"/>
          </p:cNvCxnSpPr>
          <p:nvPr/>
        </p:nvCxnSpPr>
        <p:spPr>
          <a:xfrm flipV="1">
            <a:off x="1832114" y="3262448"/>
            <a:ext cx="483478" cy="662234"/>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148" name="Group 147">
            <a:extLst>
              <a:ext uri="{FF2B5EF4-FFF2-40B4-BE49-F238E27FC236}">
                <a16:creationId xmlns:a16="http://schemas.microsoft.com/office/drawing/2014/main" id="{D997C6CB-9162-8748-8D8E-7406521764A9}"/>
              </a:ext>
            </a:extLst>
          </p:cNvPr>
          <p:cNvGrpSpPr/>
          <p:nvPr/>
        </p:nvGrpSpPr>
        <p:grpSpPr>
          <a:xfrm>
            <a:off x="4696609" y="4270860"/>
            <a:ext cx="410950" cy="559131"/>
            <a:chOff x="1349275" y="2806780"/>
            <a:chExt cx="707235" cy="962250"/>
          </a:xfrm>
        </p:grpSpPr>
        <p:grpSp>
          <p:nvGrpSpPr>
            <p:cNvPr id="149" name="Group 148">
              <a:extLst>
                <a:ext uri="{FF2B5EF4-FFF2-40B4-BE49-F238E27FC236}">
                  <a16:creationId xmlns:a16="http://schemas.microsoft.com/office/drawing/2014/main" id="{F2040209-67EF-7243-922A-C0ACA1BA7DEA}"/>
                </a:ext>
              </a:extLst>
            </p:cNvPr>
            <p:cNvGrpSpPr/>
            <p:nvPr/>
          </p:nvGrpSpPr>
          <p:grpSpPr>
            <a:xfrm>
              <a:off x="1349275" y="2806780"/>
              <a:ext cx="707235" cy="962250"/>
              <a:chOff x="2333988" y="1180581"/>
              <a:chExt cx="707235" cy="962250"/>
            </a:xfrm>
          </p:grpSpPr>
          <p:sp>
            <p:nvSpPr>
              <p:cNvPr id="151" name="Shape 282">
                <a:extLst>
                  <a:ext uri="{FF2B5EF4-FFF2-40B4-BE49-F238E27FC236}">
                    <a16:creationId xmlns:a16="http://schemas.microsoft.com/office/drawing/2014/main" id="{8F46B11C-0F49-1041-BDC3-EDBAB22EF412}"/>
                  </a:ext>
                </a:extLst>
              </p:cNvPr>
              <p:cNvSpPr/>
              <p:nvPr/>
            </p:nvSpPr>
            <p:spPr>
              <a:xfrm>
                <a:off x="2333988" y="1180581"/>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52" name="Shape 284">
                <a:extLst>
                  <a:ext uri="{FF2B5EF4-FFF2-40B4-BE49-F238E27FC236}">
                    <a16:creationId xmlns:a16="http://schemas.microsoft.com/office/drawing/2014/main" id="{6D6BC41E-96E7-704B-9507-B48B398F07B9}"/>
                  </a:ext>
                </a:extLst>
              </p:cNvPr>
              <p:cNvSpPr/>
              <p:nvPr/>
            </p:nvSpPr>
            <p:spPr>
              <a:xfrm>
                <a:off x="2428929" y="1897635"/>
                <a:ext cx="537953" cy="24519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463" dirty="0"/>
                  <a:t>EVENT</a:t>
                </a:r>
              </a:p>
              <a:p>
                <a:pPr lvl="0">
                  <a:defRPr sz="1800" b="0">
                    <a:solidFill>
                      <a:srgbClr val="000000"/>
                    </a:solidFill>
                  </a:defRPr>
                </a:pPr>
                <a:r>
                  <a:rPr lang="en-US" sz="463" dirty="0"/>
                  <a:t> SORUCES</a:t>
                </a:r>
                <a:endParaRPr sz="463" dirty="0"/>
              </a:p>
            </p:txBody>
          </p:sp>
        </p:grpSp>
        <p:pic>
          <p:nvPicPr>
            <p:cNvPr id="150" name="Picture 149">
              <a:extLst>
                <a:ext uri="{FF2B5EF4-FFF2-40B4-BE49-F238E27FC236}">
                  <a16:creationId xmlns:a16="http://schemas.microsoft.com/office/drawing/2014/main" id="{2F126F8B-0D81-AA4C-AB94-494245C01C7B}"/>
                </a:ext>
              </a:extLst>
            </p:cNvPr>
            <p:cNvPicPr>
              <a:picLocks noChangeAspect="1"/>
            </p:cNvPicPr>
            <p:nvPr/>
          </p:nvPicPr>
          <p:blipFill>
            <a:blip r:embed="rId8"/>
            <a:stretch>
              <a:fillRect/>
            </a:stretch>
          </p:blipFill>
          <p:spPr>
            <a:xfrm>
              <a:off x="1454116" y="2919353"/>
              <a:ext cx="475698" cy="493649"/>
            </a:xfrm>
            <a:prstGeom prst="rect">
              <a:avLst/>
            </a:prstGeom>
          </p:spPr>
        </p:pic>
      </p:grpSp>
      <p:cxnSp>
        <p:nvCxnSpPr>
          <p:cNvPr id="158" name="Elbow Connector 157">
            <a:extLst>
              <a:ext uri="{FF2B5EF4-FFF2-40B4-BE49-F238E27FC236}">
                <a16:creationId xmlns:a16="http://schemas.microsoft.com/office/drawing/2014/main" id="{D58E34F3-C3E8-0442-93AD-FCF668A71C4C}"/>
              </a:ext>
            </a:extLst>
          </p:cNvPr>
          <p:cNvCxnSpPr>
            <a:cxnSpLocks/>
            <a:stCxn id="150" idx="0"/>
            <a:endCxn id="142" idx="1"/>
          </p:cNvCxnSpPr>
          <p:nvPr/>
        </p:nvCxnSpPr>
        <p:spPr>
          <a:xfrm rot="5400000" flipH="1" flipV="1">
            <a:off x="4879053" y="3824828"/>
            <a:ext cx="528127" cy="494762"/>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67206082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3E86B30-FEBF-FF4C-9B65-C16DA595EDBB}"/>
              </a:ext>
            </a:extLst>
          </p:cNvPr>
          <p:cNvGrpSpPr/>
          <p:nvPr/>
        </p:nvGrpSpPr>
        <p:grpSpPr>
          <a:xfrm>
            <a:off x="3607127" y="1727429"/>
            <a:ext cx="509755" cy="602899"/>
            <a:chOff x="4842394" y="2748323"/>
            <a:chExt cx="843244" cy="955876"/>
          </a:xfrm>
        </p:grpSpPr>
        <p:grpSp>
          <p:nvGrpSpPr>
            <p:cNvPr id="18" name="Group 512">
              <a:extLst>
                <a:ext uri="{FF2B5EF4-FFF2-40B4-BE49-F238E27FC236}">
                  <a16:creationId xmlns:a16="http://schemas.microsoft.com/office/drawing/2014/main" id="{21B80692-650B-1549-B5FC-B551B0FC4FA2}"/>
                </a:ext>
              </a:extLst>
            </p:cNvPr>
            <p:cNvGrpSpPr/>
            <p:nvPr/>
          </p:nvGrpSpPr>
          <p:grpSpPr>
            <a:xfrm>
              <a:off x="4842394" y="2748323"/>
              <a:ext cx="843244" cy="955876"/>
              <a:chOff x="-18902" y="0"/>
              <a:chExt cx="843243" cy="955875"/>
            </a:xfrm>
          </p:grpSpPr>
          <p:sp>
            <p:nvSpPr>
              <p:cNvPr id="19" name="Shape 508">
                <a:extLst>
                  <a:ext uri="{FF2B5EF4-FFF2-40B4-BE49-F238E27FC236}">
                    <a16:creationId xmlns:a16="http://schemas.microsoft.com/office/drawing/2014/main" id="{2F12424C-836F-6C4B-8442-B717329CACA1}"/>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20" name="Shape 509">
                <a:extLst>
                  <a:ext uri="{FF2B5EF4-FFF2-40B4-BE49-F238E27FC236}">
                    <a16:creationId xmlns:a16="http://schemas.microsoft.com/office/drawing/2014/main" id="{87992371-1684-B343-B9D5-048472C51129}"/>
                  </a:ext>
                </a:extLst>
              </p:cNvPr>
              <p:cNvSpPr/>
              <p:nvPr/>
            </p:nvSpPr>
            <p:spPr>
              <a:xfrm>
                <a:off x="-18902" y="697658"/>
                <a:ext cx="843243" cy="2582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a:t>
                </a:r>
              </a:p>
              <a:p>
                <a:pPr lvl="0">
                  <a:defRPr sz="1800" b="0">
                    <a:solidFill>
                      <a:srgbClr val="000000"/>
                    </a:solidFill>
                  </a:defRPr>
                </a:pPr>
                <a:r>
                  <a:rPr lang="en-US" sz="529" dirty="0"/>
                  <a:t>REPOSITORIES</a:t>
                </a:r>
              </a:p>
            </p:txBody>
          </p:sp>
        </p:grpSp>
        <p:pic>
          <p:nvPicPr>
            <p:cNvPr id="21" name="_-41.png">
              <a:extLst>
                <a:ext uri="{FF2B5EF4-FFF2-40B4-BE49-F238E27FC236}">
                  <a16:creationId xmlns:a16="http://schemas.microsoft.com/office/drawing/2014/main" id="{EC4F1DB5-E246-1747-A4A6-72EB9E859E31}"/>
                </a:ext>
              </a:extLst>
            </p:cNvPr>
            <p:cNvPicPr/>
            <p:nvPr/>
          </p:nvPicPr>
          <p:blipFill>
            <a:blip r:embed="rId2"/>
            <a:srcRect l="21704" t="15445" r="21704" b="15445"/>
            <a:stretch>
              <a:fillRect/>
            </a:stretch>
          </p:blipFill>
          <p:spPr>
            <a:xfrm>
              <a:off x="5032021" y="2859396"/>
              <a:ext cx="400239" cy="488767"/>
            </a:xfrm>
            <a:prstGeom prst="rect">
              <a:avLst/>
            </a:prstGeom>
            <a:ln w="3175" cap="flat">
              <a:noFill/>
              <a:miter lim="400000"/>
            </a:ln>
            <a:effectLst/>
          </p:spPr>
        </p:pic>
      </p:grpSp>
      <p:cxnSp>
        <p:nvCxnSpPr>
          <p:cNvPr id="131" name="Elbow Connector 130">
            <a:extLst>
              <a:ext uri="{FF2B5EF4-FFF2-40B4-BE49-F238E27FC236}">
                <a16:creationId xmlns:a16="http://schemas.microsoft.com/office/drawing/2014/main" id="{ECD41766-88C0-5844-B955-4E46CAA23B25}"/>
              </a:ext>
            </a:extLst>
          </p:cNvPr>
          <p:cNvCxnSpPr>
            <a:cxnSpLocks/>
            <a:stCxn id="155" idx="3"/>
            <a:endCxn id="21" idx="0"/>
          </p:cNvCxnSpPr>
          <p:nvPr/>
        </p:nvCxnSpPr>
        <p:spPr>
          <a:xfrm>
            <a:off x="3047823" y="1215895"/>
            <a:ext cx="794912" cy="581592"/>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37" name="Elbow Connector 136">
            <a:extLst>
              <a:ext uri="{FF2B5EF4-FFF2-40B4-BE49-F238E27FC236}">
                <a16:creationId xmlns:a16="http://schemas.microsoft.com/office/drawing/2014/main" id="{2B02FD52-6A22-3345-A4DD-9DC8279D60F2}"/>
              </a:ext>
            </a:extLst>
          </p:cNvPr>
          <p:cNvCxnSpPr>
            <a:cxnSpLocks/>
            <a:stCxn id="114" idx="3"/>
            <a:endCxn id="155" idx="1"/>
          </p:cNvCxnSpPr>
          <p:nvPr/>
        </p:nvCxnSpPr>
        <p:spPr>
          <a:xfrm flipV="1">
            <a:off x="2140249" y="1215895"/>
            <a:ext cx="614205" cy="164292"/>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sp>
        <p:nvSpPr>
          <p:cNvPr id="140" name="Rounded Rectangle 139">
            <a:extLst>
              <a:ext uri="{FF2B5EF4-FFF2-40B4-BE49-F238E27FC236}">
                <a16:creationId xmlns:a16="http://schemas.microsoft.com/office/drawing/2014/main" id="{C4449080-D607-7649-9246-2CF2501C4486}"/>
              </a:ext>
            </a:extLst>
          </p:cNvPr>
          <p:cNvSpPr/>
          <p:nvPr/>
        </p:nvSpPr>
        <p:spPr>
          <a:xfrm>
            <a:off x="1712230" y="3656620"/>
            <a:ext cx="1584305" cy="337656"/>
          </a:xfrm>
          <a:prstGeom prst="roundRect">
            <a:avLst/>
          </a:prstGeom>
          <a:solidFill>
            <a:srgbClr val="295AFF">
              <a:alpha val="15000"/>
            </a:srgbClr>
          </a:solidFill>
          <a:ln>
            <a:solidFill>
              <a:srgbClr val="295AFF"/>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340397">
              <a:defRPr/>
            </a:pPr>
            <a:r>
              <a:rPr lang="en-US" sz="662" b="1" dirty="0">
                <a:solidFill>
                  <a:srgbClr val="0000FF"/>
                </a:solidFill>
                <a:latin typeface="IBM Plex Sans SemiBold" charset="0"/>
                <a:ea typeface="IBM Plex Sans SemiBold" charset="0"/>
                <a:cs typeface="IBM Plex Sans SemiBold" charset="0"/>
              </a:rPr>
              <a:t>Event Backbone</a:t>
            </a:r>
          </a:p>
        </p:txBody>
      </p:sp>
      <p:pic>
        <p:nvPicPr>
          <p:cNvPr id="141" name="Picture 140">
            <a:extLst>
              <a:ext uri="{FF2B5EF4-FFF2-40B4-BE49-F238E27FC236}">
                <a16:creationId xmlns:a16="http://schemas.microsoft.com/office/drawing/2014/main" id="{707DF1D2-E8DD-104E-B64D-9B2435983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798" y="3499567"/>
            <a:ext cx="478649" cy="632126"/>
          </a:xfrm>
          <a:prstGeom prst="rect">
            <a:avLst/>
          </a:prstGeom>
          <a:effectLst>
            <a:glow rad="101600">
              <a:schemeClr val="bg1"/>
            </a:glow>
          </a:effectLst>
        </p:spPr>
      </p:pic>
      <p:grpSp>
        <p:nvGrpSpPr>
          <p:cNvPr id="153" name="Group 152">
            <a:extLst>
              <a:ext uri="{FF2B5EF4-FFF2-40B4-BE49-F238E27FC236}">
                <a16:creationId xmlns:a16="http://schemas.microsoft.com/office/drawing/2014/main" id="{01479D5D-0748-A846-8BF9-0444AD18A742}"/>
              </a:ext>
            </a:extLst>
          </p:cNvPr>
          <p:cNvGrpSpPr/>
          <p:nvPr/>
        </p:nvGrpSpPr>
        <p:grpSpPr>
          <a:xfrm>
            <a:off x="2600954" y="1011814"/>
            <a:ext cx="484555" cy="551597"/>
            <a:chOff x="4315918" y="6249001"/>
            <a:chExt cx="585027" cy="589738"/>
          </a:xfrm>
        </p:grpSpPr>
        <p:grpSp>
          <p:nvGrpSpPr>
            <p:cNvPr id="154" name="Group 153">
              <a:extLst>
                <a:ext uri="{FF2B5EF4-FFF2-40B4-BE49-F238E27FC236}">
                  <a16:creationId xmlns:a16="http://schemas.microsoft.com/office/drawing/2014/main" id="{F6E966FE-1E3D-0E4C-82F0-464EC5C5E275}"/>
                </a:ext>
              </a:extLst>
            </p:cNvPr>
            <p:cNvGrpSpPr/>
            <p:nvPr/>
          </p:nvGrpSpPr>
          <p:grpSpPr>
            <a:xfrm>
              <a:off x="4315918" y="6249001"/>
              <a:ext cx="585027" cy="589738"/>
              <a:chOff x="-1250713" y="975509"/>
              <a:chExt cx="585027" cy="589738"/>
            </a:xfrm>
          </p:grpSpPr>
          <p:sp>
            <p:nvSpPr>
              <p:cNvPr id="156" name="Shape 319">
                <a:extLst>
                  <a:ext uri="{FF2B5EF4-FFF2-40B4-BE49-F238E27FC236}">
                    <a16:creationId xmlns:a16="http://schemas.microsoft.com/office/drawing/2014/main" id="{5C53F8BA-7720-214B-BB29-9B792B6BDD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57" name="Shape 321">
                <a:extLst>
                  <a:ext uri="{FF2B5EF4-FFF2-40B4-BE49-F238E27FC236}">
                    <a16:creationId xmlns:a16="http://schemas.microsoft.com/office/drawing/2014/main" id="{8511318A-D38E-6344-8F22-CFDA71692936}"/>
                  </a:ext>
                </a:extLst>
              </p:cNvPr>
              <p:cNvSpPr/>
              <p:nvPr/>
            </p:nvSpPr>
            <p:spPr>
              <a:xfrm>
                <a:off x="-1250713" y="1434583"/>
                <a:ext cx="574809" cy="13066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397" dirty="0"/>
                  <a:t>DATA</a:t>
                </a:r>
              </a:p>
              <a:p>
                <a:pPr lvl="0">
                  <a:defRPr sz="1800" b="0">
                    <a:solidFill>
                      <a:srgbClr val="000000"/>
                    </a:solidFill>
                  </a:defRPr>
                </a:pPr>
                <a:r>
                  <a:rPr lang="en-US" sz="397" dirty="0"/>
                  <a:t>TRANSFORMATION</a:t>
                </a:r>
                <a:endParaRPr sz="397" dirty="0"/>
              </a:p>
            </p:txBody>
          </p:sp>
        </p:grpSp>
        <p:pic>
          <p:nvPicPr>
            <p:cNvPr id="155" name="Picture 154">
              <a:extLst>
                <a:ext uri="{FF2B5EF4-FFF2-40B4-BE49-F238E27FC236}">
                  <a16:creationId xmlns:a16="http://schemas.microsoft.com/office/drawing/2014/main" id="{EE23F171-CF1F-5B4D-965E-72BD76DC03B8}"/>
                </a:ext>
              </a:extLst>
            </p:cNvPr>
            <p:cNvPicPr>
              <a:picLocks noChangeAspect="1"/>
            </p:cNvPicPr>
            <p:nvPr/>
          </p:nvPicPr>
          <p:blipFill>
            <a:blip r:embed="rId4"/>
            <a:stretch>
              <a:fillRect/>
            </a:stretch>
          </p:blipFill>
          <p:spPr>
            <a:xfrm>
              <a:off x="4501244" y="6357568"/>
              <a:ext cx="354198" cy="219266"/>
            </a:xfrm>
            <a:prstGeom prst="rect">
              <a:avLst/>
            </a:prstGeom>
          </p:spPr>
        </p:pic>
      </p:grpSp>
      <p:cxnSp>
        <p:nvCxnSpPr>
          <p:cNvPr id="181" name="Elbow Connector 180">
            <a:extLst>
              <a:ext uri="{FF2B5EF4-FFF2-40B4-BE49-F238E27FC236}">
                <a16:creationId xmlns:a16="http://schemas.microsoft.com/office/drawing/2014/main" id="{351026E3-5F05-5046-854B-D3DF9B58CFF0}"/>
              </a:ext>
            </a:extLst>
          </p:cNvPr>
          <p:cNvCxnSpPr>
            <a:cxnSpLocks/>
            <a:stCxn id="140" idx="0"/>
            <a:endCxn id="173" idx="1"/>
          </p:cNvCxnSpPr>
          <p:nvPr/>
        </p:nvCxnSpPr>
        <p:spPr>
          <a:xfrm rot="5400000" flipH="1" flipV="1">
            <a:off x="2433487" y="3311750"/>
            <a:ext cx="415767" cy="273974"/>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84" name="Elbow Connector 183">
            <a:extLst>
              <a:ext uri="{FF2B5EF4-FFF2-40B4-BE49-F238E27FC236}">
                <a16:creationId xmlns:a16="http://schemas.microsoft.com/office/drawing/2014/main" id="{C71FDC7C-9709-D245-A293-DFF21FE9BA1B}"/>
              </a:ext>
            </a:extLst>
          </p:cNvPr>
          <p:cNvCxnSpPr>
            <a:cxnSpLocks/>
            <a:stCxn id="173" idx="3"/>
            <a:endCxn id="20" idx="2"/>
          </p:cNvCxnSpPr>
          <p:nvPr/>
        </p:nvCxnSpPr>
        <p:spPr>
          <a:xfrm flipV="1">
            <a:off x="3059761" y="2330328"/>
            <a:ext cx="802244" cy="910525"/>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105" name="Group 318">
            <a:extLst>
              <a:ext uri="{FF2B5EF4-FFF2-40B4-BE49-F238E27FC236}">
                <a16:creationId xmlns:a16="http://schemas.microsoft.com/office/drawing/2014/main" id="{97E2F2BE-DFB6-884C-B830-15FE4742708B}"/>
              </a:ext>
            </a:extLst>
          </p:cNvPr>
          <p:cNvGrpSpPr/>
          <p:nvPr/>
        </p:nvGrpSpPr>
        <p:grpSpPr>
          <a:xfrm>
            <a:off x="1710602" y="1162276"/>
            <a:ext cx="473225" cy="635134"/>
            <a:chOff x="130876" y="0"/>
            <a:chExt cx="715094" cy="959758"/>
          </a:xfrm>
        </p:grpSpPr>
        <p:sp>
          <p:nvSpPr>
            <p:cNvPr id="106" name="Shape 314">
              <a:extLst>
                <a:ext uri="{FF2B5EF4-FFF2-40B4-BE49-F238E27FC236}">
                  <a16:creationId xmlns:a16="http://schemas.microsoft.com/office/drawing/2014/main" id="{0DA9D9E2-BDF8-384D-BA2E-6E800951AF17}"/>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113" name="Group 317">
              <a:extLst>
                <a:ext uri="{FF2B5EF4-FFF2-40B4-BE49-F238E27FC236}">
                  <a16:creationId xmlns:a16="http://schemas.microsoft.com/office/drawing/2014/main" id="{E7394734-CB9A-EC40-AE82-B0990501BB12}"/>
                </a:ext>
              </a:extLst>
            </p:cNvPr>
            <p:cNvGrpSpPr/>
            <p:nvPr/>
          </p:nvGrpSpPr>
          <p:grpSpPr>
            <a:xfrm>
              <a:off x="130876" y="78308"/>
              <a:ext cx="704892" cy="881450"/>
              <a:chOff x="143397" y="71887"/>
              <a:chExt cx="704891" cy="881449"/>
            </a:xfrm>
          </p:grpSpPr>
          <p:pic>
            <p:nvPicPr>
              <p:cNvPr id="114" name="_-37.png">
                <a:extLst>
                  <a:ext uri="{FF2B5EF4-FFF2-40B4-BE49-F238E27FC236}">
                    <a16:creationId xmlns:a16="http://schemas.microsoft.com/office/drawing/2014/main" id="{70D66473-B5D5-F34F-A698-585445AABE4B}"/>
                  </a:ext>
                </a:extLst>
              </p:cNvPr>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116" name="Shape 316">
                <a:extLst>
                  <a:ext uri="{FF2B5EF4-FFF2-40B4-BE49-F238E27FC236}">
                    <a16:creationId xmlns:a16="http://schemas.microsoft.com/office/drawing/2014/main" id="{1A6C1D99-A56D-A645-8CB5-B168D902417B}"/>
                  </a:ext>
                </a:extLst>
              </p:cNvPr>
              <p:cNvSpPr/>
              <p:nvPr/>
            </p:nvSpPr>
            <p:spPr>
              <a:xfrm>
                <a:off x="143397" y="707230"/>
                <a:ext cx="704891" cy="2461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PUBLIC  DATA</a:t>
                </a:r>
              </a:p>
              <a:p>
                <a:pPr lvl="0">
                  <a:defRPr sz="1800" b="0">
                    <a:solidFill>
                      <a:srgbClr val="000000"/>
                    </a:solidFill>
                  </a:defRPr>
                </a:pPr>
                <a:r>
                  <a:rPr lang="en-US" sz="529" dirty="0"/>
                  <a:t>SOURCES</a:t>
                </a:r>
              </a:p>
            </p:txBody>
          </p:sp>
        </p:grpSp>
      </p:grpSp>
      <p:grpSp>
        <p:nvGrpSpPr>
          <p:cNvPr id="117" name="Group 116">
            <a:extLst>
              <a:ext uri="{FF2B5EF4-FFF2-40B4-BE49-F238E27FC236}">
                <a16:creationId xmlns:a16="http://schemas.microsoft.com/office/drawing/2014/main" id="{05FA37C9-A175-F949-83A3-F07F8A120910}"/>
              </a:ext>
            </a:extLst>
          </p:cNvPr>
          <p:cNvGrpSpPr/>
          <p:nvPr/>
        </p:nvGrpSpPr>
        <p:grpSpPr>
          <a:xfrm>
            <a:off x="4443829" y="3108206"/>
            <a:ext cx="467078" cy="689111"/>
            <a:chOff x="5706430" y="2264710"/>
            <a:chExt cx="456947" cy="674165"/>
          </a:xfrm>
        </p:grpSpPr>
        <p:grpSp>
          <p:nvGrpSpPr>
            <p:cNvPr id="118" name="Group 117">
              <a:extLst>
                <a:ext uri="{FF2B5EF4-FFF2-40B4-BE49-F238E27FC236}">
                  <a16:creationId xmlns:a16="http://schemas.microsoft.com/office/drawing/2014/main" id="{16004C70-FD9B-8343-83AE-74B1FAA3F823}"/>
                </a:ext>
              </a:extLst>
            </p:cNvPr>
            <p:cNvGrpSpPr/>
            <p:nvPr/>
          </p:nvGrpSpPr>
          <p:grpSpPr>
            <a:xfrm>
              <a:off x="5706430" y="2264710"/>
              <a:ext cx="456947" cy="674165"/>
              <a:chOff x="-1122633" y="975509"/>
              <a:chExt cx="456947" cy="674165"/>
            </a:xfrm>
          </p:grpSpPr>
          <p:sp>
            <p:nvSpPr>
              <p:cNvPr id="121" name="Shape 319">
                <a:extLst>
                  <a:ext uri="{FF2B5EF4-FFF2-40B4-BE49-F238E27FC236}">
                    <a16:creationId xmlns:a16="http://schemas.microsoft.com/office/drawing/2014/main" id="{D216A23E-7DE2-F143-9A94-A93B0C66D20E}"/>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23" name="Shape 321">
                <a:extLst>
                  <a:ext uri="{FF2B5EF4-FFF2-40B4-BE49-F238E27FC236}">
                    <a16:creationId xmlns:a16="http://schemas.microsoft.com/office/drawing/2014/main" id="{A1589932-57AE-1F48-8A2F-32EBE75257E3}"/>
                  </a:ext>
                </a:extLst>
              </p:cNvPr>
              <p:cNvSpPr/>
              <p:nvPr/>
            </p:nvSpPr>
            <p:spPr>
              <a:xfrm>
                <a:off x="-1076804" y="1470267"/>
                <a:ext cx="357558" cy="17940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AI MODEL</a:t>
                </a:r>
              </a:p>
              <a:p>
                <a:pPr lvl="0">
                  <a:defRPr sz="1800" b="0">
                    <a:solidFill>
                      <a:srgbClr val="000000"/>
                    </a:solidFill>
                  </a:defRPr>
                </a:pPr>
                <a:r>
                  <a:rPr lang="en-US" sz="596" dirty="0"/>
                  <a:t> BUILDER</a:t>
                </a:r>
                <a:endParaRPr sz="596" dirty="0"/>
              </a:p>
            </p:txBody>
          </p:sp>
        </p:grpSp>
        <p:pic>
          <p:nvPicPr>
            <p:cNvPr id="119" name="Picture 118">
              <a:extLst>
                <a:ext uri="{FF2B5EF4-FFF2-40B4-BE49-F238E27FC236}">
                  <a16:creationId xmlns:a16="http://schemas.microsoft.com/office/drawing/2014/main" id="{E7BD8A14-6713-E648-8C2C-30B8FF1388C4}"/>
                </a:ext>
              </a:extLst>
            </p:cNvPr>
            <p:cNvPicPr>
              <a:picLocks noChangeAspect="1"/>
            </p:cNvPicPr>
            <p:nvPr/>
          </p:nvPicPr>
          <p:blipFill>
            <a:blip r:embed="rId6"/>
            <a:stretch>
              <a:fillRect/>
            </a:stretch>
          </p:blipFill>
          <p:spPr>
            <a:xfrm>
              <a:off x="5756212" y="2367751"/>
              <a:ext cx="353625" cy="274059"/>
            </a:xfrm>
            <a:prstGeom prst="rect">
              <a:avLst/>
            </a:prstGeom>
          </p:spPr>
        </p:pic>
      </p:grpSp>
      <p:grpSp>
        <p:nvGrpSpPr>
          <p:cNvPr id="124" name="Group 123">
            <a:extLst>
              <a:ext uri="{FF2B5EF4-FFF2-40B4-BE49-F238E27FC236}">
                <a16:creationId xmlns:a16="http://schemas.microsoft.com/office/drawing/2014/main" id="{229FA810-7B38-0648-B845-72D58E8753A2}"/>
              </a:ext>
            </a:extLst>
          </p:cNvPr>
          <p:cNvGrpSpPr/>
          <p:nvPr/>
        </p:nvGrpSpPr>
        <p:grpSpPr>
          <a:xfrm>
            <a:off x="2642201" y="2319546"/>
            <a:ext cx="482767" cy="556889"/>
            <a:chOff x="9073429" y="521717"/>
            <a:chExt cx="488153" cy="592277"/>
          </a:xfrm>
        </p:grpSpPr>
        <p:grpSp>
          <p:nvGrpSpPr>
            <p:cNvPr id="126" name="Group 125">
              <a:extLst>
                <a:ext uri="{FF2B5EF4-FFF2-40B4-BE49-F238E27FC236}">
                  <a16:creationId xmlns:a16="http://schemas.microsoft.com/office/drawing/2014/main" id="{F3B0AA3E-8DA3-0E46-B73A-239FC5D559F5}"/>
                </a:ext>
              </a:extLst>
            </p:cNvPr>
            <p:cNvGrpSpPr/>
            <p:nvPr/>
          </p:nvGrpSpPr>
          <p:grpSpPr>
            <a:xfrm>
              <a:off x="9073429" y="521717"/>
              <a:ext cx="488153" cy="592277"/>
              <a:chOff x="-1153839" y="975509"/>
              <a:chExt cx="488153" cy="592277"/>
            </a:xfrm>
          </p:grpSpPr>
          <p:sp>
            <p:nvSpPr>
              <p:cNvPr id="129" name="Shape 319">
                <a:extLst>
                  <a:ext uri="{FF2B5EF4-FFF2-40B4-BE49-F238E27FC236}">
                    <a16:creationId xmlns:a16="http://schemas.microsoft.com/office/drawing/2014/main" id="{F68DA69E-5E2B-C84B-A37F-BDCE8010E144}"/>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30" name="Shape 321">
                <a:extLst>
                  <a:ext uri="{FF2B5EF4-FFF2-40B4-BE49-F238E27FC236}">
                    <a16:creationId xmlns:a16="http://schemas.microsoft.com/office/drawing/2014/main" id="{395217BF-B87F-DE48-8455-207ACBA74E2E}"/>
                  </a:ext>
                </a:extLst>
              </p:cNvPr>
              <p:cNvSpPr/>
              <p:nvPr/>
            </p:nvSpPr>
            <p:spPr>
              <a:xfrm>
                <a:off x="-1153839" y="1470267"/>
                <a:ext cx="319315" cy="9751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Workflow</a:t>
                </a:r>
                <a:endParaRPr sz="596" dirty="0"/>
              </a:p>
            </p:txBody>
          </p:sp>
        </p:grpSp>
        <p:pic>
          <p:nvPicPr>
            <p:cNvPr id="127" name="Picture 126">
              <a:extLst>
                <a:ext uri="{FF2B5EF4-FFF2-40B4-BE49-F238E27FC236}">
                  <a16:creationId xmlns:a16="http://schemas.microsoft.com/office/drawing/2014/main" id="{7DC4CB09-4D12-B64D-9EE1-579F7753EA19}"/>
                </a:ext>
              </a:extLst>
            </p:cNvPr>
            <p:cNvPicPr>
              <a:picLocks noChangeAspect="1"/>
            </p:cNvPicPr>
            <p:nvPr/>
          </p:nvPicPr>
          <p:blipFill>
            <a:blip r:embed="rId7"/>
            <a:stretch>
              <a:fillRect/>
            </a:stretch>
          </p:blipFill>
          <p:spPr>
            <a:xfrm>
              <a:off x="9198214" y="617087"/>
              <a:ext cx="284061" cy="284061"/>
            </a:xfrm>
            <a:prstGeom prst="rect">
              <a:avLst/>
            </a:prstGeom>
          </p:spPr>
        </p:pic>
      </p:grpSp>
      <p:grpSp>
        <p:nvGrpSpPr>
          <p:cNvPr id="135" name="Group 323">
            <a:extLst>
              <a:ext uri="{FF2B5EF4-FFF2-40B4-BE49-F238E27FC236}">
                <a16:creationId xmlns:a16="http://schemas.microsoft.com/office/drawing/2014/main" id="{68BB8443-2828-F14C-B7F3-423B9261A5D7}"/>
              </a:ext>
            </a:extLst>
          </p:cNvPr>
          <p:cNvGrpSpPr/>
          <p:nvPr/>
        </p:nvGrpSpPr>
        <p:grpSpPr>
          <a:xfrm>
            <a:off x="1690402" y="1914919"/>
            <a:ext cx="468022" cy="635136"/>
            <a:chOff x="223397" y="0"/>
            <a:chExt cx="707232" cy="959759"/>
          </a:xfrm>
        </p:grpSpPr>
        <p:sp>
          <p:nvSpPr>
            <p:cNvPr id="136" name="Shape 319">
              <a:extLst>
                <a:ext uri="{FF2B5EF4-FFF2-40B4-BE49-F238E27FC236}">
                  <a16:creationId xmlns:a16="http://schemas.microsoft.com/office/drawing/2014/main" id="{D6BD619F-AD83-5B43-801F-4AE6D9EC7574}"/>
                </a:ext>
              </a:extLst>
            </p:cNvPr>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138" name="Group 322">
              <a:extLst>
                <a:ext uri="{FF2B5EF4-FFF2-40B4-BE49-F238E27FC236}">
                  <a16:creationId xmlns:a16="http://schemas.microsoft.com/office/drawing/2014/main" id="{6DDDD577-AD1D-D44E-857E-B5DD97B28C56}"/>
                </a:ext>
              </a:extLst>
            </p:cNvPr>
            <p:cNvGrpSpPr/>
            <p:nvPr/>
          </p:nvGrpSpPr>
          <p:grpSpPr>
            <a:xfrm>
              <a:off x="233971" y="158596"/>
              <a:ext cx="685515" cy="801163"/>
              <a:chOff x="553630" y="152175"/>
              <a:chExt cx="685514" cy="801162"/>
            </a:xfrm>
          </p:grpSpPr>
          <p:pic>
            <p:nvPicPr>
              <p:cNvPr id="139" name="_-36.png">
                <a:extLst>
                  <a:ext uri="{FF2B5EF4-FFF2-40B4-BE49-F238E27FC236}">
                    <a16:creationId xmlns:a16="http://schemas.microsoft.com/office/drawing/2014/main" id="{49BEE8DB-B108-6A42-AADA-9746AA391D58}"/>
                  </a:ext>
                </a:extLst>
              </p:cNvPr>
              <p:cNvPicPr/>
              <p:nvPr/>
            </p:nvPicPr>
            <p:blipFill>
              <a:blip r:embed="rId8"/>
              <a:srcRect l="15445" t="21517" r="15445" b="21517"/>
              <a:stretch>
                <a:fillRect/>
              </a:stretch>
            </p:blipFill>
            <p:spPr>
              <a:xfrm>
                <a:off x="652290" y="152175"/>
                <a:ext cx="488765" cy="402882"/>
              </a:xfrm>
              <a:prstGeom prst="rect">
                <a:avLst/>
              </a:prstGeom>
              <a:ln w="3175" cap="flat">
                <a:noFill/>
                <a:miter lim="400000"/>
              </a:ln>
              <a:effectLst/>
            </p:spPr>
          </p:pic>
          <p:sp>
            <p:nvSpPr>
              <p:cNvPr id="143" name="Shape 321">
                <a:extLst>
                  <a:ext uri="{FF2B5EF4-FFF2-40B4-BE49-F238E27FC236}">
                    <a16:creationId xmlns:a16="http://schemas.microsoft.com/office/drawing/2014/main" id="{D636BDA8-C7A4-0649-8EFC-105D5B47B8F2}"/>
                  </a:ext>
                </a:extLst>
              </p:cNvPr>
              <p:cNvSpPr/>
              <p:nvPr/>
            </p:nvSpPr>
            <p:spPr>
              <a:xfrm>
                <a:off x="553630" y="707231"/>
                <a:ext cx="685514" cy="2461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529"/>
                  <a:t>ENTERPRISE </a:t>
                </a:r>
                <a:endParaRPr lang="en-US" sz="529"/>
              </a:p>
              <a:p>
                <a:pPr lvl="0">
                  <a:defRPr sz="1800" b="0">
                    <a:solidFill>
                      <a:srgbClr val="000000"/>
                    </a:solidFill>
                  </a:defRPr>
                </a:pPr>
                <a:r>
                  <a:rPr sz="529"/>
                  <a:t>DATA</a:t>
                </a:r>
              </a:p>
            </p:txBody>
          </p:sp>
        </p:grpSp>
      </p:grpSp>
      <p:cxnSp>
        <p:nvCxnSpPr>
          <p:cNvPr id="144" name="Elbow Connector 143">
            <a:extLst>
              <a:ext uri="{FF2B5EF4-FFF2-40B4-BE49-F238E27FC236}">
                <a16:creationId xmlns:a16="http://schemas.microsoft.com/office/drawing/2014/main" id="{E8F5786D-0CB1-2C4D-B58D-8DDDA52CFCAF}"/>
              </a:ext>
            </a:extLst>
          </p:cNvPr>
          <p:cNvCxnSpPr>
            <a:cxnSpLocks/>
            <a:stCxn id="148" idx="3"/>
          </p:cNvCxnSpPr>
          <p:nvPr/>
        </p:nvCxnSpPr>
        <p:spPr>
          <a:xfrm>
            <a:off x="3041714" y="1882706"/>
            <a:ext cx="676472" cy="57029"/>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45" name="Elbow Connector 144">
            <a:extLst>
              <a:ext uri="{FF2B5EF4-FFF2-40B4-BE49-F238E27FC236}">
                <a16:creationId xmlns:a16="http://schemas.microsoft.com/office/drawing/2014/main" id="{9CE813F1-A711-EF43-81EE-6F3B5ADF55FC}"/>
              </a:ext>
            </a:extLst>
          </p:cNvPr>
          <p:cNvCxnSpPr>
            <a:cxnSpLocks/>
            <a:stCxn id="139" idx="3"/>
            <a:endCxn id="148" idx="1"/>
          </p:cNvCxnSpPr>
          <p:nvPr/>
        </p:nvCxnSpPr>
        <p:spPr>
          <a:xfrm flipV="1">
            <a:off x="2086138" y="1882706"/>
            <a:ext cx="662207" cy="270473"/>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146" name="Group 145">
            <a:extLst>
              <a:ext uri="{FF2B5EF4-FFF2-40B4-BE49-F238E27FC236}">
                <a16:creationId xmlns:a16="http://schemas.microsoft.com/office/drawing/2014/main" id="{2193EE17-7DBB-E64F-BC7B-63AF748956DC}"/>
              </a:ext>
            </a:extLst>
          </p:cNvPr>
          <p:cNvGrpSpPr/>
          <p:nvPr/>
        </p:nvGrpSpPr>
        <p:grpSpPr>
          <a:xfrm>
            <a:off x="2594845" y="1678626"/>
            <a:ext cx="484555" cy="551597"/>
            <a:chOff x="4315918" y="6249001"/>
            <a:chExt cx="585027" cy="589738"/>
          </a:xfrm>
        </p:grpSpPr>
        <p:grpSp>
          <p:nvGrpSpPr>
            <p:cNvPr id="147" name="Group 146">
              <a:extLst>
                <a:ext uri="{FF2B5EF4-FFF2-40B4-BE49-F238E27FC236}">
                  <a16:creationId xmlns:a16="http://schemas.microsoft.com/office/drawing/2014/main" id="{2D77EB15-F055-A346-99D1-066D1989BD4C}"/>
                </a:ext>
              </a:extLst>
            </p:cNvPr>
            <p:cNvGrpSpPr/>
            <p:nvPr/>
          </p:nvGrpSpPr>
          <p:grpSpPr>
            <a:xfrm>
              <a:off x="4315918" y="6249001"/>
              <a:ext cx="585027" cy="589738"/>
              <a:chOff x="-1250713" y="975509"/>
              <a:chExt cx="585027" cy="589738"/>
            </a:xfrm>
          </p:grpSpPr>
          <p:sp>
            <p:nvSpPr>
              <p:cNvPr id="149" name="Shape 319">
                <a:extLst>
                  <a:ext uri="{FF2B5EF4-FFF2-40B4-BE49-F238E27FC236}">
                    <a16:creationId xmlns:a16="http://schemas.microsoft.com/office/drawing/2014/main" id="{D1B084FE-0CF7-7A41-8B06-98EB76459F9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50" name="Shape 321">
                <a:extLst>
                  <a:ext uri="{FF2B5EF4-FFF2-40B4-BE49-F238E27FC236}">
                    <a16:creationId xmlns:a16="http://schemas.microsoft.com/office/drawing/2014/main" id="{94C25CC9-56AC-EF4B-BCB3-75672F713AB3}"/>
                  </a:ext>
                </a:extLst>
              </p:cNvPr>
              <p:cNvSpPr/>
              <p:nvPr/>
            </p:nvSpPr>
            <p:spPr>
              <a:xfrm>
                <a:off x="-1250713" y="1434583"/>
                <a:ext cx="574809" cy="13066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397" dirty="0"/>
                  <a:t>DATA</a:t>
                </a:r>
              </a:p>
              <a:p>
                <a:pPr lvl="0">
                  <a:defRPr sz="1800" b="0">
                    <a:solidFill>
                      <a:srgbClr val="000000"/>
                    </a:solidFill>
                  </a:defRPr>
                </a:pPr>
                <a:r>
                  <a:rPr lang="en-US" sz="397" dirty="0"/>
                  <a:t>TRANSFORMATION</a:t>
                </a:r>
                <a:endParaRPr sz="397" dirty="0"/>
              </a:p>
            </p:txBody>
          </p:sp>
        </p:grpSp>
        <p:pic>
          <p:nvPicPr>
            <p:cNvPr id="148" name="Picture 147">
              <a:extLst>
                <a:ext uri="{FF2B5EF4-FFF2-40B4-BE49-F238E27FC236}">
                  <a16:creationId xmlns:a16="http://schemas.microsoft.com/office/drawing/2014/main" id="{80513895-82AD-7F4C-8401-DC217B872B2B}"/>
                </a:ext>
              </a:extLst>
            </p:cNvPr>
            <p:cNvPicPr>
              <a:picLocks noChangeAspect="1"/>
            </p:cNvPicPr>
            <p:nvPr/>
          </p:nvPicPr>
          <p:blipFill>
            <a:blip r:embed="rId4"/>
            <a:stretch>
              <a:fillRect/>
            </a:stretch>
          </p:blipFill>
          <p:spPr>
            <a:xfrm>
              <a:off x="4501244" y="6357568"/>
              <a:ext cx="354198" cy="219266"/>
            </a:xfrm>
            <a:prstGeom prst="rect">
              <a:avLst/>
            </a:prstGeom>
          </p:spPr>
        </p:pic>
      </p:grpSp>
      <p:cxnSp>
        <p:nvCxnSpPr>
          <p:cNvPr id="151" name="Elbow Connector 150">
            <a:extLst>
              <a:ext uri="{FF2B5EF4-FFF2-40B4-BE49-F238E27FC236}">
                <a16:creationId xmlns:a16="http://schemas.microsoft.com/office/drawing/2014/main" id="{FA721729-6063-AA42-A818-D6D958E280D8}"/>
              </a:ext>
            </a:extLst>
          </p:cNvPr>
          <p:cNvCxnSpPr>
            <a:cxnSpLocks/>
            <a:stCxn id="21" idx="3"/>
            <a:endCxn id="119" idx="0"/>
          </p:cNvCxnSpPr>
          <p:nvPr/>
        </p:nvCxnSpPr>
        <p:spPr>
          <a:xfrm>
            <a:off x="3963711" y="1951627"/>
            <a:ext cx="711737" cy="1261905"/>
          </a:xfrm>
          <a:prstGeom prst="bentConnector2">
            <a:avLst/>
          </a:prstGeom>
          <a:noFill/>
          <a:ln w="12700" cap="flat">
            <a:solidFill>
              <a:srgbClr val="0070C0"/>
            </a:solidFill>
            <a:prstDash val="dash"/>
            <a:miter lim="400000"/>
          </a:ln>
          <a:effectLst/>
        </p:spPr>
        <p:style>
          <a:lnRef idx="0">
            <a:scrgbClr r="0" g="0" b="0"/>
          </a:lnRef>
          <a:fillRef idx="0">
            <a:scrgbClr r="0" g="0" b="0"/>
          </a:fillRef>
          <a:effectRef idx="0">
            <a:scrgbClr r="0" g="0" b="0"/>
          </a:effectRef>
          <a:fontRef idx="none"/>
        </p:style>
      </p:cxnSp>
      <p:grpSp>
        <p:nvGrpSpPr>
          <p:cNvPr id="158" name="Group 157">
            <a:extLst>
              <a:ext uri="{FF2B5EF4-FFF2-40B4-BE49-F238E27FC236}">
                <a16:creationId xmlns:a16="http://schemas.microsoft.com/office/drawing/2014/main" id="{E63E9F37-72F8-9C4C-84EB-ED1255F27A79}"/>
              </a:ext>
            </a:extLst>
          </p:cNvPr>
          <p:cNvGrpSpPr/>
          <p:nvPr/>
        </p:nvGrpSpPr>
        <p:grpSpPr>
          <a:xfrm>
            <a:off x="5489142" y="3401987"/>
            <a:ext cx="484107" cy="577246"/>
            <a:chOff x="6765403" y="1634256"/>
            <a:chExt cx="493283" cy="588188"/>
          </a:xfrm>
        </p:grpSpPr>
        <p:grpSp>
          <p:nvGrpSpPr>
            <p:cNvPr id="159" name="Group 158">
              <a:extLst>
                <a:ext uri="{FF2B5EF4-FFF2-40B4-BE49-F238E27FC236}">
                  <a16:creationId xmlns:a16="http://schemas.microsoft.com/office/drawing/2014/main" id="{3CFA513E-FA1B-9B4C-817E-45B5D68F0F3E}"/>
                </a:ext>
              </a:extLst>
            </p:cNvPr>
            <p:cNvGrpSpPr/>
            <p:nvPr/>
          </p:nvGrpSpPr>
          <p:grpSpPr>
            <a:xfrm>
              <a:off x="6765403" y="1634256"/>
              <a:ext cx="493283" cy="588188"/>
              <a:chOff x="-1144942" y="975509"/>
              <a:chExt cx="493283" cy="588188"/>
            </a:xfrm>
          </p:grpSpPr>
          <p:sp>
            <p:nvSpPr>
              <p:cNvPr id="166" name="Shape 319">
                <a:extLst>
                  <a:ext uri="{FF2B5EF4-FFF2-40B4-BE49-F238E27FC236}">
                    <a16:creationId xmlns:a16="http://schemas.microsoft.com/office/drawing/2014/main" id="{D3F3CA23-EF77-6D45-BD67-5690017571B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67" name="Shape 321">
                <a:extLst>
                  <a:ext uri="{FF2B5EF4-FFF2-40B4-BE49-F238E27FC236}">
                    <a16:creationId xmlns:a16="http://schemas.microsoft.com/office/drawing/2014/main" id="{3970F872-058D-634E-ABCC-927722FEFD62}"/>
                  </a:ext>
                </a:extLst>
              </p:cNvPr>
              <p:cNvSpPr/>
              <p:nvPr/>
            </p:nvSpPr>
            <p:spPr>
              <a:xfrm>
                <a:off x="-1144942" y="1470267"/>
                <a:ext cx="493283" cy="9343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ML CLUSTER</a:t>
                </a:r>
                <a:endParaRPr sz="596" dirty="0"/>
              </a:p>
            </p:txBody>
          </p:sp>
        </p:grpSp>
        <p:pic>
          <p:nvPicPr>
            <p:cNvPr id="165" name="Picture 164">
              <a:extLst>
                <a:ext uri="{FF2B5EF4-FFF2-40B4-BE49-F238E27FC236}">
                  <a16:creationId xmlns:a16="http://schemas.microsoft.com/office/drawing/2014/main" id="{23ED23AC-52F2-6C48-B202-4005489EF3E9}"/>
                </a:ext>
              </a:extLst>
            </p:cNvPr>
            <p:cNvPicPr>
              <a:picLocks noChangeAspect="1"/>
            </p:cNvPicPr>
            <p:nvPr/>
          </p:nvPicPr>
          <p:blipFill>
            <a:blip r:embed="rId9"/>
            <a:stretch>
              <a:fillRect/>
            </a:stretch>
          </p:blipFill>
          <p:spPr>
            <a:xfrm>
              <a:off x="6839582" y="1697739"/>
              <a:ext cx="360562" cy="334808"/>
            </a:xfrm>
            <a:prstGeom prst="rect">
              <a:avLst/>
            </a:prstGeom>
          </p:spPr>
        </p:pic>
      </p:grpSp>
      <p:cxnSp>
        <p:nvCxnSpPr>
          <p:cNvPr id="45" name="Elbow Connector 44">
            <a:extLst>
              <a:ext uri="{FF2B5EF4-FFF2-40B4-BE49-F238E27FC236}">
                <a16:creationId xmlns:a16="http://schemas.microsoft.com/office/drawing/2014/main" id="{8CF6ECA1-D886-CE48-8DFC-6C79FD91B9E4}"/>
              </a:ext>
            </a:extLst>
          </p:cNvPr>
          <p:cNvCxnSpPr>
            <a:cxnSpLocks/>
            <a:stCxn id="123" idx="3"/>
            <a:endCxn id="165" idx="1"/>
          </p:cNvCxnSpPr>
          <p:nvPr/>
        </p:nvCxnSpPr>
        <p:spPr>
          <a:xfrm flipV="1">
            <a:off x="4856159" y="3628579"/>
            <a:ext cx="705783" cy="77046"/>
          </a:xfrm>
          <a:prstGeom prst="bentConnector3">
            <a:avLst>
              <a:gd name="adj1" fmla="val 50000"/>
            </a:avLst>
          </a:prstGeom>
          <a:noFill/>
          <a:ln w="127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 name="Rectangle 1">
            <a:extLst>
              <a:ext uri="{FF2B5EF4-FFF2-40B4-BE49-F238E27FC236}">
                <a16:creationId xmlns:a16="http://schemas.microsoft.com/office/drawing/2014/main" id="{1531A040-86BC-BE41-BCCA-EC8C6F8FF0C6}"/>
              </a:ext>
            </a:extLst>
          </p:cNvPr>
          <p:cNvSpPr/>
          <p:nvPr/>
        </p:nvSpPr>
        <p:spPr>
          <a:xfrm>
            <a:off x="1460756" y="891261"/>
            <a:ext cx="2690918" cy="35144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2">
                    <a:lumMod val="50000"/>
                  </a:schemeClr>
                </a:solidFill>
                <a:effectLst/>
                <a:uLnTx/>
                <a:uFillTx/>
                <a:latin typeface="Arial"/>
                <a:ea typeface="+mn-ea"/>
                <a:cs typeface="+mn-cs"/>
              </a:rPr>
              <a:t>Data Injection</a:t>
            </a:r>
          </a:p>
        </p:txBody>
      </p:sp>
      <p:grpSp>
        <p:nvGrpSpPr>
          <p:cNvPr id="171" name="Group 170">
            <a:extLst>
              <a:ext uri="{FF2B5EF4-FFF2-40B4-BE49-F238E27FC236}">
                <a16:creationId xmlns:a16="http://schemas.microsoft.com/office/drawing/2014/main" id="{45CB7244-D54D-1A41-86F4-EA5913F506F3}"/>
              </a:ext>
            </a:extLst>
          </p:cNvPr>
          <p:cNvGrpSpPr/>
          <p:nvPr/>
        </p:nvGrpSpPr>
        <p:grpSpPr>
          <a:xfrm>
            <a:off x="2631119" y="3040956"/>
            <a:ext cx="476092" cy="542780"/>
            <a:chOff x="4315918" y="6249001"/>
            <a:chExt cx="599249" cy="592477"/>
          </a:xfrm>
        </p:grpSpPr>
        <p:grpSp>
          <p:nvGrpSpPr>
            <p:cNvPr id="172" name="Group 171">
              <a:extLst>
                <a:ext uri="{FF2B5EF4-FFF2-40B4-BE49-F238E27FC236}">
                  <a16:creationId xmlns:a16="http://schemas.microsoft.com/office/drawing/2014/main" id="{42C5A132-C730-D148-B9B5-B126602CB760}"/>
                </a:ext>
              </a:extLst>
            </p:cNvPr>
            <p:cNvGrpSpPr/>
            <p:nvPr/>
          </p:nvGrpSpPr>
          <p:grpSpPr>
            <a:xfrm>
              <a:off x="4315918" y="6249001"/>
              <a:ext cx="599249" cy="592477"/>
              <a:chOff x="-1250713" y="975509"/>
              <a:chExt cx="599249" cy="592477"/>
            </a:xfrm>
          </p:grpSpPr>
          <p:sp>
            <p:nvSpPr>
              <p:cNvPr id="174" name="Shape 319">
                <a:extLst>
                  <a:ext uri="{FF2B5EF4-FFF2-40B4-BE49-F238E27FC236}">
                    <a16:creationId xmlns:a16="http://schemas.microsoft.com/office/drawing/2014/main" id="{8DCD5282-C284-0941-B779-93BBD00D27B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75" name="Shape 321">
                <a:extLst>
                  <a:ext uri="{FF2B5EF4-FFF2-40B4-BE49-F238E27FC236}">
                    <a16:creationId xmlns:a16="http://schemas.microsoft.com/office/drawing/2014/main" id="{BBB42C38-3D07-944F-85E4-3A1BF6D2E713}"/>
                  </a:ext>
                </a:extLst>
              </p:cNvPr>
              <p:cNvSpPr/>
              <p:nvPr/>
            </p:nvSpPr>
            <p:spPr>
              <a:xfrm>
                <a:off x="-1250713" y="1434583"/>
                <a:ext cx="599249" cy="13340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397" dirty="0"/>
                  <a:t>DATA</a:t>
                </a:r>
              </a:p>
              <a:p>
                <a:pPr lvl="0">
                  <a:defRPr sz="1800" b="0">
                    <a:solidFill>
                      <a:srgbClr val="000000"/>
                    </a:solidFill>
                  </a:defRPr>
                </a:pPr>
                <a:r>
                  <a:rPr lang="en-US" sz="397" dirty="0"/>
                  <a:t>TRANSFORMATION</a:t>
                </a:r>
                <a:endParaRPr sz="397" dirty="0"/>
              </a:p>
            </p:txBody>
          </p:sp>
        </p:grpSp>
        <p:pic>
          <p:nvPicPr>
            <p:cNvPr id="173" name="Picture 172">
              <a:extLst>
                <a:ext uri="{FF2B5EF4-FFF2-40B4-BE49-F238E27FC236}">
                  <a16:creationId xmlns:a16="http://schemas.microsoft.com/office/drawing/2014/main" id="{2E7B0697-B875-224B-B729-B21C17075102}"/>
                </a:ext>
              </a:extLst>
            </p:cNvPr>
            <p:cNvPicPr>
              <a:picLocks noChangeAspect="1"/>
            </p:cNvPicPr>
            <p:nvPr/>
          </p:nvPicPr>
          <p:blipFill>
            <a:blip r:embed="rId4"/>
            <a:stretch>
              <a:fillRect/>
            </a:stretch>
          </p:blipFill>
          <p:spPr>
            <a:xfrm>
              <a:off x="4501244" y="6357568"/>
              <a:ext cx="354198" cy="219266"/>
            </a:xfrm>
            <a:prstGeom prst="rect">
              <a:avLst/>
            </a:prstGeom>
          </p:spPr>
        </p:pic>
      </p:grpSp>
      <p:sp>
        <p:nvSpPr>
          <p:cNvPr id="71" name="Rectangle 70">
            <a:extLst>
              <a:ext uri="{FF2B5EF4-FFF2-40B4-BE49-F238E27FC236}">
                <a16:creationId xmlns:a16="http://schemas.microsoft.com/office/drawing/2014/main" id="{691CF284-D1ED-5C47-84C3-9EC63419C172}"/>
              </a:ext>
            </a:extLst>
          </p:cNvPr>
          <p:cNvSpPr/>
          <p:nvPr/>
        </p:nvSpPr>
        <p:spPr>
          <a:xfrm>
            <a:off x="4393282" y="2167463"/>
            <a:ext cx="2690918" cy="22382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0" lang="en-US" sz="1000" b="0" i="0" u="none" strike="noStrike" kern="1200" cap="none" spc="0" normalizeH="0" baseline="0" noProof="0" dirty="0">
                <a:ln>
                  <a:noFill/>
                </a:ln>
                <a:solidFill>
                  <a:schemeClr val="tx2">
                    <a:lumMod val="50000"/>
                  </a:schemeClr>
                </a:solidFill>
                <a:effectLst/>
                <a:uLnTx/>
                <a:uFillTx/>
                <a:latin typeface="Arial"/>
                <a:ea typeface="+mn-ea"/>
                <a:cs typeface="+mn-cs"/>
              </a:rPr>
              <a:t> </a:t>
            </a:r>
            <a:r>
              <a:rPr lang="en-US" sz="1000" dirty="0">
                <a:solidFill>
                  <a:srgbClr val="000000"/>
                </a:solidFill>
                <a:sym typeface="Helvetica Light"/>
              </a:rPr>
              <a:t>AI &amp; Analytics</a:t>
            </a:r>
          </a:p>
        </p:txBody>
      </p:sp>
    </p:spTree>
    <p:extLst>
      <p:ext uri="{BB962C8B-B14F-4D97-AF65-F5344CB8AC3E}">
        <p14:creationId xmlns:p14="http://schemas.microsoft.com/office/powerpoint/2010/main" val="90887115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807E4-F327-FD45-9E7C-74C9F38AA7FA}"/>
              </a:ext>
            </a:extLst>
          </p:cNvPr>
          <p:cNvSpPr>
            <a:spLocks noGrp="1"/>
          </p:cNvSpPr>
          <p:nvPr>
            <p:ph type="title"/>
          </p:nvPr>
        </p:nvSpPr>
        <p:spPr/>
        <p:txBody>
          <a:bodyPr/>
          <a:lstStyle/>
          <a:p>
            <a:r>
              <a:rPr lang="en-US" dirty="0"/>
              <a:t>IBM Garage Locations</a:t>
            </a:r>
          </a:p>
        </p:txBody>
      </p:sp>
      <p:sp>
        <p:nvSpPr>
          <p:cNvPr id="2" name="Slide Number Placeholder 1">
            <a:extLst>
              <a:ext uri="{FF2B5EF4-FFF2-40B4-BE49-F238E27FC236}">
                <a16:creationId xmlns:a16="http://schemas.microsoft.com/office/drawing/2014/main" id="{FC6C3F72-DAE8-F74C-AF33-8F82C27F6011}"/>
              </a:ext>
            </a:extLst>
          </p:cNvPr>
          <p:cNvSpPr>
            <a:spLocks noGrp="1"/>
          </p:cNvSpPr>
          <p:nvPr>
            <p:ph type="sldNum" sz="quarter" idx="10"/>
          </p:nvPr>
        </p:nvSpPr>
        <p:spPr/>
        <p:txBody>
          <a:bodyPr/>
          <a:lstStyle/>
          <a:p>
            <a:fld id="{D0BE6F14-FF48-0F4F-A8AA-2E3F25371E4A}" type="slidenum">
              <a:rPr lang="en-US" smtClean="0"/>
              <a:pPr/>
              <a:t>25</a:t>
            </a:fld>
            <a:endParaRPr lang="en-US"/>
          </a:p>
        </p:txBody>
      </p:sp>
      <p:sp>
        <p:nvSpPr>
          <p:cNvPr id="3" name="Footer Placeholder 2">
            <a:extLst>
              <a:ext uri="{FF2B5EF4-FFF2-40B4-BE49-F238E27FC236}">
                <a16:creationId xmlns:a16="http://schemas.microsoft.com/office/drawing/2014/main" id="{31857D35-5682-A94A-AA29-04114D2F7306}"/>
              </a:ext>
            </a:extLst>
          </p:cNvPr>
          <p:cNvSpPr>
            <a:spLocks noGrp="1"/>
          </p:cNvSpPr>
          <p:nvPr>
            <p:ph type="ftr" sz="quarter" idx="4294967295"/>
          </p:nvPr>
        </p:nvSpPr>
        <p:spPr/>
        <p:txBody>
          <a:bodyPr/>
          <a:lstStyle/>
          <a:p>
            <a:endParaRPr lang="en-US" dirty="0"/>
          </a:p>
        </p:txBody>
      </p:sp>
      <p:pic>
        <p:nvPicPr>
          <p:cNvPr id="8" name="Picture 7">
            <a:extLst>
              <a:ext uri="{FF2B5EF4-FFF2-40B4-BE49-F238E27FC236}">
                <a16:creationId xmlns:a16="http://schemas.microsoft.com/office/drawing/2014/main" id="{C40531B8-A254-7C4B-8E4B-1D610793FF46}"/>
              </a:ext>
            </a:extLst>
          </p:cNvPr>
          <p:cNvPicPr>
            <a:picLocks noChangeAspect="1"/>
          </p:cNvPicPr>
          <p:nvPr/>
        </p:nvPicPr>
        <p:blipFill>
          <a:blip r:embed="rId2"/>
          <a:stretch>
            <a:fillRect/>
          </a:stretch>
        </p:blipFill>
        <p:spPr>
          <a:xfrm>
            <a:off x="1129824" y="704851"/>
            <a:ext cx="6720840" cy="4206938"/>
          </a:xfrm>
          <a:prstGeom prst="rect">
            <a:avLst/>
          </a:prstGeom>
        </p:spPr>
      </p:pic>
    </p:spTree>
    <p:extLst>
      <p:ext uri="{BB962C8B-B14F-4D97-AF65-F5344CB8AC3E}">
        <p14:creationId xmlns:p14="http://schemas.microsoft.com/office/powerpoint/2010/main" val="1040909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321">
            <a:extLst>
              <a:ext uri="{FF2B5EF4-FFF2-40B4-BE49-F238E27FC236}">
                <a16:creationId xmlns:a16="http://schemas.microsoft.com/office/drawing/2014/main" id="{28F49D87-7BCB-D04D-A2B2-20089B3832DC}"/>
              </a:ext>
            </a:extLst>
          </p:cNvPr>
          <p:cNvSpPr/>
          <p:nvPr/>
        </p:nvSpPr>
        <p:spPr>
          <a:xfrm rot="5400000">
            <a:off x="1716739" y="4279849"/>
            <a:ext cx="92333" cy="65885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grpSp>
        <p:nvGrpSpPr>
          <p:cNvPr id="289" name="Group 288">
            <a:extLst>
              <a:ext uri="{FF2B5EF4-FFF2-40B4-BE49-F238E27FC236}">
                <a16:creationId xmlns:a16="http://schemas.microsoft.com/office/drawing/2014/main" id="{82A9255B-D6E0-384F-9677-20389B0D4E16}"/>
              </a:ext>
            </a:extLst>
          </p:cNvPr>
          <p:cNvGrpSpPr/>
          <p:nvPr/>
        </p:nvGrpSpPr>
        <p:grpSpPr>
          <a:xfrm>
            <a:off x="2224963" y="4542159"/>
            <a:ext cx="658850" cy="415582"/>
            <a:chOff x="-1447193" y="1875688"/>
            <a:chExt cx="1149566" cy="887826"/>
          </a:xfrm>
        </p:grpSpPr>
        <p:sp>
          <p:nvSpPr>
            <p:cNvPr id="290" name="Shape 319">
              <a:extLst>
                <a:ext uri="{FF2B5EF4-FFF2-40B4-BE49-F238E27FC236}">
                  <a16:creationId xmlns:a16="http://schemas.microsoft.com/office/drawing/2014/main" id="{0EC18E63-71A1-4B44-BDDE-625E837CE3C1}"/>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1" name="_-36.png">
              <a:extLst>
                <a:ext uri="{FF2B5EF4-FFF2-40B4-BE49-F238E27FC236}">
                  <a16:creationId xmlns:a16="http://schemas.microsoft.com/office/drawing/2014/main" id="{D9769D60-19FF-C243-ADA3-B772F010E36E}"/>
                </a:ext>
              </a:extLst>
            </p:cNvPr>
            <p:cNvPicPr/>
            <p:nvPr/>
          </p:nvPicPr>
          <p:blipFill>
            <a:blip r:embed="rId3"/>
            <a:srcRect l="15445" t="21517" r="15445" b="21517"/>
            <a:stretch>
              <a:fillRect/>
            </a:stretch>
          </p:blipFill>
          <p:spPr>
            <a:xfrm>
              <a:off x="-1071698" y="1966978"/>
              <a:ext cx="345282" cy="284610"/>
            </a:xfrm>
            <a:prstGeom prst="rect">
              <a:avLst/>
            </a:prstGeom>
            <a:ln w="3175" cap="flat">
              <a:noFill/>
              <a:miter lim="400000"/>
            </a:ln>
            <a:effectLst/>
          </p:spPr>
        </p:pic>
        <p:sp>
          <p:nvSpPr>
            <p:cNvPr id="292" name="Shape 321">
              <a:extLst>
                <a:ext uri="{FF2B5EF4-FFF2-40B4-BE49-F238E27FC236}">
                  <a16:creationId xmlns:a16="http://schemas.microsoft.com/office/drawing/2014/main" id="{A93801B8-5207-ED42-9407-39AD90B8B4C3}"/>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93" name="Group 292">
            <a:extLst>
              <a:ext uri="{FF2B5EF4-FFF2-40B4-BE49-F238E27FC236}">
                <a16:creationId xmlns:a16="http://schemas.microsoft.com/office/drawing/2014/main" id="{7E2FD821-A3B0-A247-A666-B29EDD879111}"/>
              </a:ext>
            </a:extLst>
          </p:cNvPr>
          <p:cNvGrpSpPr/>
          <p:nvPr/>
        </p:nvGrpSpPr>
        <p:grpSpPr>
          <a:xfrm>
            <a:off x="3495264" y="4541141"/>
            <a:ext cx="478839" cy="395107"/>
            <a:chOff x="-1032273" y="3368145"/>
            <a:chExt cx="643863" cy="585581"/>
          </a:xfrm>
        </p:grpSpPr>
        <p:pic>
          <p:nvPicPr>
            <p:cNvPr id="294" name="Picture 293">
              <a:extLst>
                <a:ext uri="{FF2B5EF4-FFF2-40B4-BE49-F238E27FC236}">
                  <a16:creationId xmlns:a16="http://schemas.microsoft.com/office/drawing/2014/main" id="{CE205B9A-65FE-3D48-B08F-A9CA4066D09C}"/>
                </a:ext>
              </a:extLst>
            </p:cNvPr>
            <p:cNvPicPr>
              <a:picLocks noChangeAspect="1"/>
            </p:cNvPicPr>
            <p:nvPr/>
          </p:nvPicPr>
          <p:blipFill>
            <a:blip r:embed="rId4"/>
            <a:stretch>
              <a:fillRect/>
            </a:stretch>
          </p:blipFill>
          <p:spPr>
            <a:xfrm>
              <a:off x="-974401" y="3368145"/>
              <a:ext cx="386056" cy="301827"/>
            </a:xfrm>
            <a:prstGeom prst="rect">
              <a:avLst/>
            </a:prstGeom>
          </p:spPr>
        </p:pic>
        <p:sp>
          <p:nvSpPr>
            <p:cNvPr id="295" name="Shape 321">
              <a:extLst>
                <a:ext uri="{FF2B5EF4-FFF2-40B4-BE49-F238E27FC236}">
                  <a16:creationId xmlns:a16="http://schemas.microsoft.com/office/drawing/2014/main" id="{999BE040-67A9-0941-AD4C-A9C9BCEDC659}"/>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96" name="Group 295">
            <a:extLst>
              <a:ext uri="{FF2B5EF4-FFF2-40B4-BE49-F238E27FC236}">
                <a16:creationId xmlns:a16="http://schemas.microsoft.com/office/drawing/2014/main" id="{86698345-01D1-E943-B9D6-297CD75BB5BA}"/>
              </a:ext>
            </a:extLst>
          </p:cNvPr>
          <p:cNvGrpSpPr/>
          <p:nvPr/>
        </p:nvGrpSpPr>
        <p:grpSpPr>
          <a:xfrm>
            <a:off x="4101372" y="4544316"/>
            <a:ext cx="832931" cy="414546"/>
            <a:chOff x="-1202205" y="3307184"/>
            <a:chExt cx="1029965" cy="679776"/>
          </a:xfrm>
        </p:grpSpPr>
        <p:pic>
          <p:nvPicPr>
            <p:cNvPr id="297" name="Picture 296">
              <a:extLst>
                <a:ext uri="{FF2B5EF4-FFF2-40B4-BE49-F238E27FC236}">
                  <a16:creationId xmlns:a16="http://schemas.microsoft.com/office/drawing/2014/main" id="{4D527B8F-36EF-6441-96B4-D91A3AE4EBEF}"/>
                </a:ext>
              </a:extLst>
            </p:cNvPr>
            <p:cNvPicPr>
              <a:picLocks noChangeAspect="1"/>
            </p:cNvPicPr>
            <p:nvPr/>
          </p:nvPicPr>
          <p:blipFill>
            <a:blip r:embed="rId4"/>
            <a:stretch>
              <a:fillRect/>
            </a:stretch>
          </p:blipFill>
          <p:spPr>
            <a:xfrm>
              <a:off x="-974400" y="3307184"/>
              <a:ext cx="385334" cy="344192"/>
            </a:xfrm>
            <a:prstGeom prst="rect">
              <a:avLst/>
            </a:prstGeom>
          </p:spPr>
        </p:pic>
        <p:sp>
          <p:nvSpPr>
            <p:cNvPr id="298" name="Shape 321">
              <a:extLst>
                <a:ext uri="{FF2B5EF4-FFF2-40B4-BE49-F238E27FC236}">
                  <a16:creationId xmlns:a16="http://schemas.microsoft.com/office/drawing/2014/main" id="{E0D97F99-61F6-0D4F-9E37-D32DFF30C6F4}"/>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99" name="Group 298">
            <a:extLst>
              <a:ext uri="{FF2B5EF4-FFF2-40B4-BE49-F238E27FC236}">
                <a16:creationId xmlns:a16="http://schemas.microsoft.com/office/drawing/2014/main" id="{537499CF-255D-2A41-AEA1-D0237D06F40A}"/>
              </a:ext>
            </a:extLst>
          </p:cNvPr>
          <p:cNvGrpSpPr/>
          <p:nvPr/>
        </p:nvGrpSpPr>
        <p:grpSpPr>
          <a:xfrm>
            <a:off x="6296382" y="4553522"/>
            <a:ext cx="296992" cy="240270"/>
            <a:chOff x="-974401" y="3347824"/>
            <a:chExt cx="507871" cy="515867"/>
          </a:xfrm>
        </p:grpSpPr>
        <p:pic>
          <p:nvPicPr>
            <p:cNvPr id="300" name="Picture 299">
              <a:extLst>
                <a:ext uri="{FF2B5EF4-FFF2-40B4-BE49-F238E27FC236}">
                  <a16:creationId xmlns:a16="http://schemas.microsoft.com/office/drawing/2014/main" id="{9B705B3B-85A2-2C49-83CD-B0B4883069C0}"/>
                </a:ext>
              </a:extLst>
            </p:cNvPr>
            <p:cNvPicPr>
              <a:picLocks noChangeAspect="1"/>
            </p:cNvPicPr>
            <p:nvPr/>
          </p:nvPicPr>
          <p:blipFill>
            <a:blip r:embed="rId4"/>
            <a:stretch>
              <a:fillRect/>
            </a:stretch>
          </p:blipFill>
          <p:spPr>
            <a:xfrm>
              <a:off x="-974401" y="3347824"/>
              <a:ext cx="507871" cy="397063"/>
            </a:xfrm>
            <a:prstGeom prst="rect">
              <a:avLst/>
            </a:prstGeom>
          </p:spPr>
        </p:pic>
        <p:sp>
          <p:nvSpPr>
            <p:cNvPr id="301" name="Shape 321">
              <a:extLst>
                <a:ext uri="{FF2B5EF4-FFF2-40B4-BE49-F238E27FC236}">
                  <a16:creationId xmlns:a16="http://schemas.microsoft.com/office/drawing/2014/main" id="{53D03BE8-70A0-414C-A1D8-D64EE9466507}"/>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302" name="Group 301">
            <a:extLst>
              <a:ext uri="{FF2B5EF4-FFF2-40B4-BE49-F238E27FC236}">
                <a16:creationId xmlns:a16="http://schemas.microsoft.com/office/drawing/2014/main" id="{86AFA705-F78D-DA48-9483-23BE5F7BED1C}"/>
              </a:ext>
            </a:extLst>
          </p:cNvPr>
          <p:cNvGrpSpPr/>
          <p:nvPr/>
        </p:nvGrpSpPr>
        <p:grpSpPr>
          <a:xfrm>
            <a:off x="2863247" y="4531855"/>
            <a:ext cx="309280" cy="337430"/>
            <a:chOff x="492045" y="2052385"/>
            <a:chExt cx="512961" cy="679424"/>
          </a:xfrm>
        </p:grpSpPr>
        <p:grpSp>
          <p:nvGrpSpPr>
            <p:cNvPr id="303" name="Group 302">
              <a:extLst>
                <a:ext uri="{FF2B5EF4-FFF2-40B4-BE49-F238E27FC236}">
                  <a16:creationId xmlns:a16="http://schemas.microsoft.com/office/drawing/2014/main" id="{6A803108-CC26-6544-B6FB-BA757C215EB8}"/>
                </a:ext>
              </a:extLst>
            </p:cNvPr>
            <p:cNvGrpSpPr/>
            <p:nvPr/>
          </p:nvGrpSpPr>
          <p:grpSpPr>
            <a:xfrm>
              <a:off x="492045" y="2052385"/>
              <a:ext cx="512961" cy="679424"/>
              <a:chOff x="-1150640" y="975509"/>
              <a:chExt cx="512961" cy="679424"/>
            </a:xfrm>
          </p:grpSpPr>
          <p:sp>
            <p:nvSpPr>
              <p:cNvPr id="305" name="Shape 319">
                <a:extLst>
                  <a:ext uri="{FF2B5EF4-FFF2-40B4-BE49-F238E27FC236}">
                    <a16:creationId xmlns:a16="http://schemas.microsoft.com/office/drawing/2014/main" id="{116B868B-3A58-AD49-810C-B8C38F879160}"/>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6" name="Shape 321">
                <a:extLst>
                  <a:ext uri="{FF2B5EF4-FFF2-40B4-BE49-F238E27FC236}">
                    <a16:creationId xmlns:a16="http://schemas.microsoft.com/office/drawing/2014/main" id="{63EDC9B5-C4A3-4949-BC30-AF8F051F8C60}"/>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304" name="Picture 303">
              <a:extLst>
                <a:ext uri="{FF2B5EF4-FFF2-40B4-BE49-F238E27FC236}">
                  <a16:creationId xmlns:a16="http://schemas.microsoft.com/office/drawing/2014/main" id="{9C5BDE75-633B-5346-B4AC-B1C83A8DDD2F}"/>
                </a:ext>
              </a:extLst>
            </p:cNvPr>
            <p:cNvPicPr>
              <a:picLocks noChangeAspect="1"/>
            </p:cNvPicPr>
            <p:nvPr/>
          </p:nvPicPr>
          <p:blipFill>
            <a:blip r:embed="rId5"/>
            <a:stretch>
              <a:fillRect/>
            </a:stretch>
          </p:blipFill>
          <p:spPr>
            <a:xfrm>
              <a:off x="610438" y="2125994"/>
              <a:ext cx="283792" cy="317179"/>
            </a:xfrm>
            <a:prstGeom prst="rect">
              <a:avLst/>
            </a:prstGeom>
          </p:spPr>
        </p:pic>
      </p:grpSp>
      <p:grpSp>
        <p:nvGrpSpPr>
          <p:cNvPr id="307" name="Group 306">
            <a:extLst>
              <a:ext uri="{FF2B5EF4-FFF2-40B4-BE49-F238E27FC236}">
                <a16:creationId xmlns:a16="http://schemas.microsoft.com/office/drawing/2014/main" id="{2F30F17D-9741-DD49-825D-81BD51509746}"/>
              </a:ext>
            </a:extLst>
          </p:cNvPr>
          <p:cNvGrpSpPr/>
          <p:nvPr/>
        </p:nvGrpSpPr>
        <p:grpSpPr>
          <a:xfrm>
            <a:off x="4966657" y="4535797"/>
            <a:ext cx="658850" cy="423180"/>
            <a:chOff x="359426" y="3501579"/>
            <a:chExt cx="1291390" cy="844238"/>
          </a:xfrm>
        </p:grpSpPr>
        <p:grpSp>
          <p:nvGrpSpPr>
            <p:cNvPr id="308" name="Group 307">
              <a:extLst>
                <a:ext uri="{FF2B5EF4-FFF2-40B4-BE49-F238E27FC236}">
                  <a16:creationId xmlns:a16="http://schemas.microsoft.com/office/drawing/2014/main" id="{4ABAF2BF-5014-E04A-917F-45A57D3FCDF9}"/>
                </a:ext>
              </a:extLst>
            </p:cNvPr>
            <p:cNvGrpSpPr/>
            <p:nvPr/>
          </p:nvGrpSpPr>
          <p:grpSpPr>
            <a:xfrm>
              <a:off x="359426" y="3501579"/>
              <a:ext cx="1291390" cy="844238"/>
              <a:chOff x="-1283259" y="975509"/>
              <a:chExt cx="1291390" cy="844238"/>
            </a:xfrm>
          </p:grpSpPr>
          <p:sp>
            <p:nvSpPr>
              <p:cNvPr id="310" name="Shape 319">
                <a:extLst>
                  <a:ext uri="{FF2B5EF4-FFF2-40B4-BE49-F238E27FC236}">
                    <a16:creationId xmlns:a16="http://schemas.microsoft.com/office/drawing/2014/main" id="{8796A7D1-6100-D548-959B-C9B5C374EC82}"/>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11" name="Shape 321">
                <a:extLst>
                  <a:ext uri="{FF2B5EF4-FFF2-40B4-BE49-F238E27FC236}">
                    <a16:creationId xmlns:a16="http://schemas.microsoft.com/office/drawing/2014/main" id="{6178164C-4F84-E549-928C-885E1E652295}"/>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309" name="Picture 308">
              <a:extLst>
                <a:ext uri="{FF2B5EF4-FFF2-40B4-BE49-F238E27FC236}">
                  <a16:creationId xmlns:a16="http://schemas.microsoft.com/office/drawing/2014/main" id="{7FDF0FEE-F3BA-5A45-B025-46FC20AD9C30}"/>
                </a:ext>
              </a:extLst>
            </p:cNvPr>
            <p:cNvPicPr>
              <a:picLocks noChangeAspect="1"/>
            </p:cNvPicPr>
            <p:nvPr/>
          </p:nvPicPr>
          <p:blipFill>
            <a:blip r:embed="rId6"/>
            <a:stretch>
              <a:fillRect/>
            </a:stretch>
          </p:blipFill>
          <p:spPr>
            <a:xfrm>
              <a:off x="560668" y="3551893"/>
              <a:ext cx="337780" cy="274937"/>
            </a:xfrm>
            <a:prstGeom prst="rect">
              <a:avLst/>
            </a:prstGeom>
          </p:spPr>
        </p:pic>
      </p:grpSp>
      <p:grpSp>
        <p:nvGrpSpPr>
          <p:cNvPr id="312" name="Group 311">
            <a:extLst>
              <a:ext uri="{FF2B5EF4-FFF2-40B4-BE49-F238E27FC236}">
                <a16:creationId xmlns:a16="http://schemas.microsoft.com/office/drawing/2014/main" id="{987D3538-1DD9-AA49-A200-C1EBE91B7677}"/>
              </a:ext>
            </a:extLst>
          </p:cNvPr>
          <p:cNvGrpSpPr/>
          <p:nvPr/>
        </p:nvGrpSpPr>
        <p:grpSpPr>
          <a:xfrm>
            <a:off x="5698432" y="4539774"/>
            <a:ext cx="227789" cy="259708"/>
            <a:chOff x="520052" y="4273413"/>
            <a:chExt cx="456947" cy="558157"/>
          </a:xfrm>
        </p:grpSpPr>
        <p:grpSp>
          <p:nvGrpSpPr>
            <p:cNvPr id="313" name="Group 312">
              <a:extLst>
                <a:ext uri="{FF2B5EF4-FFF2-40B4-BE49-F238E27FC236}">
                  <a16:creationId xmlns:a16="http://schemas.microsoft.com/office/drawing/2014/main" id="{0DF5247E-02D6-7C4E-BDA0-72F905FC7DEC}"/>
                </a:ext>
              </a:extLst>
            </p:cNvPr>
            <p:cNvGrpSpPr/>
            <p:nvPr/>
          </p:nvGrpSpPr>
          <p:grpSpPr>
            <a:xfrm>
              <a:off x="520052" y="4273413"/>
              <a:ext cx="456947" cy="558157"/>
              <a:chOff x="-1122633" y="975509"/>
              <a:chExt cx="456947" cy="558157"/>
            </a:xfrm>
          </p:grpSpPr>
          <p:sp>
            <p:nvSpPr>
              <p:cNvPr id="315" name="Shape 319">
                <a:extLst>
                  <a:ext uri="{FF2B5EF4-FFF2-40B4-BE49-F238E27FC236}">
                    <a16:creationId xmlns:a16="http://schemas.microsoft.com/office/drawing/2014/main" id="{EF82EE02-468D-994B-8CEB-7053D6A6DC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6" name="Shape 321">
                <a:extLst>
                  <a:ext uri="{FF2B5EF4-FFF2-40B4-BE49-F238E27FC236}">
                    <a16:creationId xmlns:a16="http://schemas.microsoft.com/office/drawing/2014/main" id="{66171A79-8DE0-FD4B-9435-5D91936BE5D1}"/>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314" name="Picture 313">
              <a:extLst>
                <a:ext uri="{FF2B5EF4-FFF2-40B4-BE49-F238E27FC236}">
                  <a16:creationId xmlns:a16="http://schemas.microsoft.com/office/drawing/2014/main" id="{7956CAE9-69A5-5646-920D-92BBC875BDF2}"/>
                </a:ext>
              </a:extLst>
            </p:cNvPr>
            <p:cNvPicPr>
              <a:picLocks noChangeAspect="1"/>
            </p:cNvPicPr>
            <p:nvPr/>
          </p:nvPicPr>
          <p:blipFill>
            <a:blip r:embed="rId7"/>
            <a:stretch>
              <a:fillRect/>
            </a:stretch>
          </p:blipFill>
          <p:spPr>
            <a:xfrm>
              <a:off x="561452" y="4373944"/>
              <a:ext cx="357806" cy="244355"/>
            </a:xfrm>
            <a:prstGeom prst="rect">
              <a:avLst/>
            </a:prstGeom>
          </p:spPr>
        </p:pic>
      </p:grpSp>
      <p:grpSp>
        <p:nvGrpSpPr>
          <p:cNvPr id="317" name="Group 316">
            <a:extLst>
              <a:ext uri="{FF2B5EF4-FFF2-40B4-BE49-F238E27FC236}">
                <a16:creationId xmlns:a16="http://schemas.microsoft.com/office/drawing/2014/main" id="{E25F5818-A5CC-134C-BA46-7DE396E78138}"/>
              </a:ext>
            </a:extLst>
          </p:cNvPr>
          <p:cNvGrpSpPr/>
          <p:nvPr/>
        </p:nvGrpSpPr>
        <p:grpSpPr>
          <a:xfrm>
            <a:off x="6970657" y="4548363"/>
            <a:ext cx="226920" cy="237854"/>
            <a:chOff x="541005" y="5725926"/>
            <a:chExt cx="456947" cy="552367"/>
          </a:xfrm>
        </p:grpSpPr>
        <p:grpSp>
          <p:nvGrpSpPr>
            <p:cNvPr id="318" name="Group 317">
              <a:extLst>
                <a:ext uri="{FF2B5EF4-FFF2-40B4-BE49-F238E27FC236}">
                  <a16:creationId xmlns:a16="http://schemas.microsoft.com/office/drawing/2014/main" id="{110077A8-22CA-814D-AAFA-DB0FB5008A7F}"/>
                </a:ext>
              </a:extLst>
            </p:cNvPr>
            <p:cNvGrpSpPr/>
            <p:nvPr/>
          </p:nvGrpSpPr>
          <p:grpSpPr>
            <a:xfrm>
              <a:off x="541005" y="5725926"/>
              <a:ext cx="456947" cy="552367"/>
              <a:chOff x="-1122633" y="975509"/>
              <a:chExt cx="456947" cy="552367"/>
            </a:xfrm>
          </p:grpSpPr>
          <p:sp>
            <p:nvSpPr>
              <p:cNvPr id="320" name="Shape 319">
                <a:extLst>
                  <a:ext uri="{FF2B5EF4-FFF2-40B4-BE49-F238E27FC236}">
                    <a16:creationId xmlns:a16="http://schemas.microsoft.com/office/drawing/2014/main" id="{97812EE0-B130-5D4B-BAE5-09F0732AB30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1" name="Shape 321">
                <a:extLst>
                  <a:ext uri="{FF2B5EF4-FFF2-40B4-BE49-F238E27FC236}">
                    <a16:creationId xmlns:a16="http://schemas.microsoft.com/office/drawing/2014/main" id="{95470599-7A58-B24C-AAB1-94F714AD51C3}"/>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319" name="Picture 318">
              <a:extLst>
                <a:ext uri="{FF2B5EF4-FFF2-40B4-BE49-F238E27FC236}">
                  <a16:creationId xmlns:a16="http://schemas.microsoft.com/office/drawing/2014/main" id="{435DEA29-9DD0-AB41-A0E6-1219A0C0E9B0}"/>
                </a:ext>
              </a:extLst>
            </p:cNvPr>
            <p:cNvPicPr>
              <a:picLocks noChangeAspect="1"/>
            </p:cNvPicPr>
            <p:nvPr/>
          </p:nvPicPr>
          <p:blipFill>
            <a:blip r:embed="rId8"/>
            <a:stretch>
              <a:fillRect/>
            </a:stretch>
          </p:blipFill>
          <p:spPr>
            <a:xfrm>
              <a:off x="585455" y="5816278"/>
              <a:ext cx="358684" cy="260861"/>
            </a:xfrm>
            <a:prstGeom prst="rect">
              <a:avLst/>
            </a:prstGeom>
          </p:spPr>
        </p:pic>
      </p:grpSp>
      <p:grpSp>
        <p:nvGrpSpPr>
          <p:cNvPr id="322" name="Group 321">
            <a:extLst>
              <a:ext uri="{FF2B5EF4-FFF2-40B4-BE49-F238E27FC236}">
                <a16:creationId xmlns:a16="http://schemas.microsoft.com/office/drawing/2014/main" id="{817041FE-B81E-754B-9280-72F942958EB4}"/>
              </a:ext>
            </a:extLst>
          </p:cNvPr>
          <p:cNvGrpSpPr/>
          <p:nvPr/>
        </p:nvGrpSpPr>
        <p:grpSpPr>
          <a:xfrm>
            <a:off x="3127596" y="387544"/>
            <a:ext cx="288152" cy="360068"/>
            <a:chOff x="9042960" y="521717"/>
            <a:chExt cx="518622" cy="587091"/>
          </a:xfrm>
        </p:grpSpPr>
        <p:grpSp>
          <p:nvGrpSpPr>
            <p:cNvPr id="323" name="Group 322">
              <a:extLst>
                <a:ext uri="{FF2B5EF4-FFF2-40B4-BE49-F238E27FC236}">
                  <a16:creationId xmlns:a16="http://schemas.microsoft.com/office/drawing/2014/main" id="{B1021BEF-A4F2-134C-890D-A44CB4DAEF3E}"/>
                </a:ext>
              </a:extLst>
            </p:cNvPr>
            <p:cNvGrpSpPr/>
            <p:nvPr/>
          </p:nvGrpSpPr>
          <p:grpSpPr>
            <a:xfrm>
              <a:off x="9042960" y="521717"/>
              <a:ext cx="518622" cy="587091"/>
              <a:chOff x="-1184308" y="975509"/>
              <a:chExt cx="518622" cy="587091"/>
            </a:xfrm>
          </p:grpSpPr>
          <p:sp>
            <p:nvSpPr>
              <p:cNvPr id="325" name="Shape 319">
                <a:extLst>
                  <a:ext uri="{FF2B5EF4-FFF2-40B4-BE49-F238E27FC236}">
                    <a16:creationId xmlns:a16="http://schemas.microsoft.com/office/drawing/2014/main" id="{2E12A9E1-D9D1-4B42-A53B-3A93DFE4040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6" name="Shape 321">
                <a:extLst>
                  <a:ext uri="{FF2B5EF4-FFF2-40B4-BE49-F238E27FC236}">
                    <a16:creationId xmlns:a16="http://schemas.microsoft.com/office/drawing/2014/main" id="{1849029F-9937-D049-A8D9-7E95BAB83726}"/>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324" name="Picture 323">
              <a:extLst>
                <a:ext uri="{FF2B5EF4-FFF2-40B4-BE49-F238E27FC236}">
                  <a16:creationId xmlns:a16="http://schemas.microsoft.com/office/drawing/2014/main" id="{4BE84BC9-063B-0B4F-AC36-890AF7F5779A}"/>
                </a:ext>
              </a:extLst>
            </p:cNvPr>
            <p:cNvPicPr>
              <a:picLocks noChangeAspect="1"/>
            </p:cNvPicPr>
            <p:nvPr/>
          </p:nvPicPr>
          <p:blipFill>
            <a:blip r:embed="rId9"/>
            <a:stretch>
              <a:fillRect/>
            </a:stretch>
          </p:blipFill>
          <p:spPr>
            <a:xfrm>
              <a:off x="9198214" y="617087"/>
              <a:ext cx="284061" cy="284061"/>
            </a:xfrm>
            <a:prstGeom prst="rect">
              <a:avLst/>
            </a:prstGeom>
          </p:spPr>
        </p:pic>
      </p:grpSp>
      <p:grpSp>
        <p:nvGrpSpPr>
          <p:cNvPr id="327" name="Group 326">
            <a:extLst>
              <a:ext uri="{FF2B5EF4-FFF2-40B4-BE49-F238E27FC236}">
                <a16:creationId xmlns:a16="http://schemas.microsoft.com/office/drawing/2014/main" id="{AD851ECD-7ABA-8345-B712-5D7FE8D07EC5}"/>
              </a:ext>
            </a:extLst>
          </p:cNvPr>
          <p:cNvGrpSpPr/>
          <p:nvPr/>
        </p:nvGrpSpPr>
        <p:grpSpPr>
          <a:xfrm>
            <a:off x="4194662" y="389173"/>
            <a:ext cx="1056347" cy="397497"/>
            <a:chOff x="9102274" y="1210854"/>
            <a:chExt cx="1901236" cy="648119"/>
          </a:xfrm>
        </p:grpSpPr>
        <p:grpSp>
          <p:nvGrpSpPr>
            <p:cNvPr id="328" name="Group 327">
              <a:extLst>
                <a:ext uri="{FF2B5EF4-FFF2-40B4-BE49-F238E27FC236}">
                  <a16:creationId xmlns:a16="http://schemas.microsoft.com/office/drawing/2014/main" id="{4AA63948-884C-9149-B7C3-1289BA550E01}"/>
                </a:ext>
              </a:extLst>
            </p:cNvPr>
            <p:cNvGrpSpPr/>
            <p:nvPr/>
          </p:nvGrpSpPr>
          <p:grpSpPr>
            <a:xfrm>
              <a:off x="9102274" y="1210854"/>
              <a:ext cx="1901236" cy="648119"/>
              <a:chOff x="-1124987" y="972698"/>
              <a:chExt cx="1901236" cy="648119"/>
            </a:xfrm>
          </p:grpSpPr>
          <p:sp>
            <p:nvSpPr>
              <p:cNvPr id="330" name="Shape 319">
                <a:extLst>
                  <a:ext uri="{FF2B5EF4-FFF2-40B4-BE49-F238E27FC236}">
                    <a16:creationId xmlns:a16="http://schemas.microsoft.com/office/drawing/2014/main" id="{900C3F4A-B0A9-D14E-985A-E1ED9A656E4A}"/>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1" name="Shape 321">
                <a:extLst>
                  <a:ext uri="{FF2B5EF4-FFF2-40B4-BE49-F238E27FC236}">
                    <a16:creationId xmlns:a16="http://schemas.microsoft.com/office/drawing/2014/main" id="{547FB4A5-A0E7-564D-AD15-357BC17BA9A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329" name="Picture 328">
              <a:extLst>
                <a:ext uri="{FF2B5EF4-FFF2-40B4-BE49-F238E27FC236}">
                  <a16:creationId xmlns:a16="http://schemas.microsoft.com/office/drawing/2014/main" id="{7FFC9368-5D85-D643-A349-9D89EB928224}"/>
                </a:ext>
              </a:extLst>
            </p:cNvPr>
            <p:cNvPicPr>
              <a:picLocks noChangeAspect="1"/>
            </p:cNvPicPr>
            <p:nvPr/>
          </p:nvPicPr>
          <p:blipFill>
            <a:blip r:embed="rId10"/>
            <a:stretch>
              <a:fillRect/>
            </a:stretch>
          </p:blipFill>
          <p:spPr>
            <a:xfrm>
              <a:off x="9739337" y="1285355"/>
              <a:ext cx="245254" cy="359123"/>
            </a:xfrm>
            <a:prstGeom prst="rect">
              <a:avLst/>
            </a:prstGeom>
          </p:spPr>
        </p:pic>
      </p:grpSp>
      <p:grpSp>
        <p:nvGrpSpPr>
          <p:cNvPr id="332" name="Group 331">
            <a:extLst>
              <a:ext uri="{FF2B5EF4-FFF2-40B4-BE49-F238E27FC236}">
                <a16:creationId xmlns:a16="http://schemas.microsoft.com/office/drawing/2014/main" id="{333181CF-B38C-844E-AB42-FAE6E4B2995C}"/>
              </a:ext>
            </a:extLst>
          </p:cNvPr>
          <p:cNvGrpSpPr/>
          <p:nvPr/>
        </p:nvGrpSpPr>
        <p:grpSpPr>
          <a:xfrm>
            <a:off x="6950999" y="389930"/>
            <a:ext cx="250467" cy="366173"/>
            <a:chOff x="9108478" y="3469241"/>
            <a:chExt cx="458460" cy="587091"/>
          </a:xfrm>
        </p:grpSpPr>
        <p:grpSp>
          <p:nvGrpSpPr>
            <p:cNvPr id="333" name="Group 332">
              <a:extLst>
                <a:ext uri="{FF2B5EF4-FFF2-40B4-BE49-F238E27FC236}">
                  <a16:creationId xmlns:a16="http://schemas.microsoft.com/office/drawing/2014/main" id="{E14546C1-9CD8-0C4D-8D33-4E5767A02DCE}"/>
                </a:ext>
              </a:extLst>
            </p:cNvPr>
            <p:cNvGrpSpPr/>
            <p:nvPr/>
          </p:nvGrpSpPr>
          <p:grpSpPr>
            <a:xfrm>
              <a:off x="9108478" y="3469241"/>
              <a:ext cx="458460" cy="587091"/>
              <a:chOff x="-1123382" y="975509"/>
              <a:chExt cx="458460" cy="587091"/>
            </a:xfrm>
          </p:grpSpPr>
          <p:sp>
            <p:nvSpPr>
              <p:cNvPr id="335" name="Shape 319">
                <a:extLst>
                  <a:ext uri="{FF2B5EF4-FFF2-40B4-BE49-F238E27FC236}">
                    <a16:creationId xmlns:a16="http://schemas.microsoft.com/office/drawing/2014/main" id="{418C7707-2899-2942-A209-ABFEF09B425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6" name="Shape 321">
                <a:extLst>
                  <a:ext uri="{FF2B5EF4-FFF2-40B4-BE49-F238E27FC236}">
                    <a16:creationId xmlns:a16="http://schemas.microsoft.com/office/drawing/2014/main" id="{E42556CA-025E-5542-B972-B1323A566B21}"/>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334" name="Picture 333">
              <a:extLst>
                <a:ext uri="{FF2B5EF4-FFF2-40B4-BE49-F238E27FC236}">
                  <a16:creationId xmlns:a16="http://schemas.microsoft.com/office/drawing/2014/main" id="{85ADC53C-4FB7-F24B-9E1F-52BFEC6ECF38}"/>
                </a:ext>
              </a:extLst>
            </p:cNvPr>
            <p:cNvPicPr>
              <a:picLocks noChangeAspect="1"/>
            </p:cNvPicPr>
            <p:nvPr/>
          </p:nvPicPr>
          <p:blipFill>
            <a:blip r:embed="rId11"/>
            <a:stretch>
              <a:fillRect/>
            </a:stretch>
          </p:blipFill>
          <p:spPr>
            <a:xfrm>
              <a:off x="9157533" y="3581466"/>
              <a:ext cx="353726" cy="251332"/>
            </a:xfrm>
            <a:prstGeom prst="rect">
              <a:avLst/>
            </a:prstGeom>
          </p:spPr>
        </p:pic>
      </p:grpSp>
      <p:grpSp>
        <p:nvGrpSpPr>
          <p:cNvPr id="337" name="Group 336">
            <a:extLst>
              <a:ext uri="{FF2B5EF4-FFF2-40B4-BE49-F238E27FC236}">
                <a16:creationId xmlns:a16="http://schemas.microsoft.com/office/drawing/2014/main" id="{414F507E-B388-FF4A-A1A0-69F33B35215A}"/>
              </a:ext>
            </a:extLst>
          </p:cNvPr>
          <p:cNvGrpSpPr/>
          <p:nvPr/>
        </p:nvGrpSpPr>
        <p:grpSpPr>
          <a:xfrm>
            <a:off x="7480654" y="411916"/>
            <a:ext cx="273112" cy="332924"/>
            <a:chOff x="9104471" y="4216001"/>
            <a:chExt cx="466474" cy="587091"/>
          </a:xfrm>
        </p:grpSpPr>
        <p:grpSp>
          <p:nvGrpSpPr>
            <p:cNvPr id="338" name="Group 337">
              <a:extLst>
                <a:ext uri="{FF2B5EF4-FFF2-40B4-BE49-F238E27FC236}">
                  <a16:creationId xmlns:a16="http://schemas.microsoft.com/office/drawing/2014/main" id="{1534F3C4-3678-CD4A-B65D-B4778E01305A}"/>
                </a:ext>
              </a:extLst>
            </p:cNvPr>
            <p:cNvGrpSpPr/>
            <p:nvPr/>
          </p:nvGrpSpPr>
          <p:grpSpPr>
            <a:xfrm>
              <a:off x="9104471" y="4216001"/>
              <a:ext cx="466474" cy="587091"/>
              <a:chOff x="-1127388" y="975509"/>
              <a:chExt cx="466474" cy="587091"/>
            </a:xfrm>
          </p:grpSpPr>
          <p:sp>
            <p:nvSpPr>
              <p:cNvPr id="340" name="Shape 319">
                <a:extLst>
                  <a:ext uri="{FF2B5EF4-FFF2-40B4-BE49-F238E27FC236}">
                    <a16:creationId xmlns:a16="http://schemas.microsoft.com/office/drawing/2014/main" id="{6239A35E-A98A-9A4B-B7FA-30EE7B4966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43" name="Shape 321">
                <a:extLst>
                  <a:ext uri="{FF2B5EF4-FFF2-40B4-BE49-F238E27FC236}">
                    <a16:creationId xmlns:a16="http://schemas.microsoft.com/office/drawing/2014/main" id="{4E352FA4-7192-C04F-82C1-B42505C72678}"/>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339" name="Picture 338">
              <a:extLst>
                <a:ext uri="{FF2B5EF4-FFF2-40B4-BE49-F238E27FC236}">
                  <a16:creationId xmlns:a16="http://schemas.microsoft.com/office/drawing/2014/main" id="{252C7900-07BF-024F-963F-1713103321BC}"/>
                </a:ext>
              </a:extLst>
            </p:cNvPr>
            <p:cNvPicPr>
              <a:picLocks noChangeAspect="1"/>
            </p:cNvPicPr>
            <p:nvPr/>
          </p:nvPicPr>
          <p:blipFill>
            <a:blip r:embed="rId12"/>
            <a:stretch>
              <a:fillRect/>
            </a:stretch>
          </p:blipFill>
          <p:spPr>
            <a:xfrm>
              <a:off x="9156387" y="4300252"/>
              <a:ext cx="347377" cy="272268"/>
            </a:xfrm>
            <a:prstGeom prst="rect">
              <a:avLst/>
            </a:prstGeom>
          </p:spPr>
        </p:pic>
      </p:grpSp>
      <p:grpSp>
        <p:nvGrpSpPr>
          <p:cNvPr id="344" name="Group 343">
            <a:extLst>
              <a:ext uri="{FF2B5EF4-FFF2-40B4-BE49-F238E27FC236}">
                <a16:creationId xmlns:a16="http://schemas.microsoft.com/office/drawing/2014/main" id="{4DABCEE9-C2A9-8043-92B2-78837FCC7FB8}"/>
              </a:ext>
            </a:extLst>
          </p:cNvPr>
          <p:cNvGrpSpPr/>
          <p:nvPr/>
        </p:nvGrpSpPr>
        <p:grpSpPr>
          <a:xfrm>
            <a:off x="6306646" y="385562"/>
            <a:ext cx="573875" cy="406575"/>
            <a:chOff x="8881392" y="4870546"/>
            <a:chExt cx="1032871" cy="662921"/>
          </a:xfrm>
        </p:grpSpPr>
        <p:grpSp>
          <p:nvGrpSpPr>
            <p:cNvPr id="345" name="Group 344">
              <a:extLst>
                <a:ext uri="{FF2B5EF4-FFF2-40B4-BE49-F238E27FC236}">
                  <a16:creationId xmlns:a16="http://schemas.microsoft.com/office/drawing/2014/main" id="{EEF7B460-BEBB-8143-97C0-1467143F3C30}"/>
                </a:ext>
              </a:extLst>
            </p:cNvPr>
            <p:cNvGrpSpPr/>
            <p:nvPr/>
          </p:nvGrpSpPr>
          <p:grpSpPr>
            <a:xfrm>
              <a:off x="8881392" y="4870546"/>
              <a:ext cx="1032871" cy="662921"/>
              <a:chOff x="-1350476" y="975509"/>
              <a:chExt cx="1032871" cy="662921"/>
            </a:xfrm>
          </p:grpSpPr>
          <p:sp>
            <p:nvSpPr>
              <p:cNvPr id="355" name="Shape 319">
                <a:extLst>
                  <a:ext uri="{FF2B5EF4-FFF2-40B4-BE49-F238E27FC236}">
                    <a16:creationId xmlns:a16="http://schemas.microsoft.com/office/drawing/2014/main" id="{8D1E4C8F-EC8B-8641-98B1-405ACD77778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6" name="Shape 321">
                <a:extLst>
                  <a:ext uri="{FF2B5EF4-FFF2-40B4-BE49-F238E27FC236}">
                    <a16:creationId xmlns:a16="http://schemas.microsoft.com/office/drawing/2014/main" id="{70E2D4E8-616E-6945-A0A5-329AD2591D60}"/>
                  </a:ext>
                </a:extLst>
              </p:cNvPr>
              <p:cNvSpPr/>
              <p:nvPr/>
            </p:nvSpPr>
            <p:spPr>
              <a:xfrm>
                <a:off x="-1350476" y="1487881"/>
                <a:ext cx="1032871"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354" name="Picture 353">
              <a:extLst>
                <a:ext uri="{FF2B5EF4-FFF2-40B4-BE49-F238E27FC236}">
                  <a16:creationId xmlns:a16="http://schemas.microsoft.com/office/drawing/2014/main" id="{567CE67B-2F64-A441-A76A-0C277B47D8CE}"/>
                </a:ext>
              </a:extLst>
            </p:cNvPr>
            <p:cNvPicPr>
              <a:picLocks noChangeAspect="1"/>
            </p:cNvPicPr>
            <p:nvPr/>
          </p:nvPicPr>
          <p:blipFill>
            <a:blip r:embed="rId13"/>
            <a:stretch>
              <a:fillRect/>
            </a:stretch>
          </p:blipFill>
          <p:spPr>
            <a:xfrm>
              <a:off x="9164404" y="4928016"/>
              <a:ext cx="339361" cy="339361"/>
            </a:xfrm>
            <a:prstGeom prst="rect">
              <a:avLst/>
            </a:prstGeom>
          </p:spPr>
        </p:pic>
      </p:grpSp>
      <p:grpSp>
        <p:nvGrpSpPr>
          <p:cNvPr id="357" name="Group 356">
            <a:extLst>
              <a:ext uri="{FF2B5EF4-FFF2-40B4-BE49-F238E27FC236}">
                <a16:creationId xmlns:a16="http://schemas.microsoft.com/office/drawing/2014/main" id="{4E81284A-71A2-484B-A780-CBD386A19C92}"/>
              </a:ext>
            </a:extLst>
          </p:cNvPr>
          <p:cNvGrpSpPr/>
          <p:nvPr/>
        </p:nvGrpSpPr>
        <p:grpSpPr>
          <a:xfrm>
            <a:off x="3565891" y="378185"/>
            <a:ext cx="577081" cy="401131"/>
            <a:chOff x="9025123" y="5666816"/>
            <a:chExt cx="964851" cy="572753"/>
          </a:xfrm>
        </p:grpSpPr>
        <p:grpSp>
          <p:nvGrpSpPr>
            <p:cNvPr id="358" name="Group 357">
              <a:extLst>
                <a:ext uri="{FF2B5EF4-FFF2-40B4-BE49-F238E27FC236}">
                  <a16:creationId xmlns:a16="http://schemas.microsoft.com/office/drawing/2014/main" id="{5C7B158E-1212-EF4B-B488-5F30B89D0FF6}"/>
                </a:ext>
              </a:extLst>
            </p:cNvPr>
            <p:cNvGrpSpPr/>
            <p:nvPr/>
          </p:nvGrpSpPr>
          <p:grpSpPr>
            <a:xfrm>
              <a:off x="9025123" y="5666816"/>
              <a:ext cx="964851" cy="572753"/>
              <a:chOff x="-1206738" y="975509"/>
              <a:chExt cx="964851" cy="572753"/>
            </a:xfrm>
          </p:grpSpPr>
          <p:sp>
            <p:nvSpPr>
              <p:cNvPr id="360" name="Shape 319">
                <a:extLst>
                  <a:ext uri="{FF2B5EF4-FFF2-40B4-BE49-F238E27FC236}">
                    <a16:creationId xmlns:a16="http://schemas.microsoft.com/office/drawing/2014/main" id="{86B5DFC5-5CB9-7D4E-B3F3-E38ED768E0A9}"/>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1" name="Shape 321">
                <a:extLst>
                  <a:ext uri="{FF2B5EF4-FFF2-40B4-BE49-F238E27FC236}">
                    <a16:creationId xmlns:a16="http://schemas.microsoft.com/office/drawing/2014/main" id="{AD016B30-662C-3C4E-A4F8-B7995868F0EB}"/>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59" name="Picture 358">
              <a:extLst>
                <a:ext uri="{FF2B5EF4-FFF2-40B4-BE49-F238E27FC236}">
                  <a16:creationId xmlns:a16="http://schemas.microsoft.com/office/drawing/2014/main" id="{E6B02366-30A3-A84E-839C-B7BE8CF6CE7D}"/>
                </a:ext>
              </a:extLst>
            </p:cNvPr>
            <p:cNvPicPr>
              <a:picLocks noChangeAspect="1"/>
            </p:cNvPicPr>
            <p:nvPr/>
          </p:nvPicPr>
          <p:blipFill>
            <a:blip r:embed="rId14"/>
            <a:stretch>
              <a:fillRect/>
            </a:stretch>
          </p:blipFill>
          <p:spPr>
            <a:xfrm>
              <a:off x="9177279" y="5670743"/>
              <a:ext cx="319761" cy="357379"/>
            </a:xfrm>
            <a:prstGeom prst="rect">
              <a:avLst/>
            </a:prstGeom>
          </p:spPr>
        </p:pic>
      </p:grpSp>
      <p:grpSp>
        <p:nvGrpSpPr>
          <p:cNvPr id="362" name="Group 361">
            <a:extLst>
              <a:ext uri="{FF2B5EF4-FFF2-40B4-BE49-F238E27FC236}">
                <a16:creationId xmlns:a16="http://schemas.microsoft.com/office/drawing/2014/main" id="{4D72D3BA-6526-4747-B41A-DD6A7C569B2B}"/>
              </a:ext>
            </a:extLst>
          </p:cNvPr>
          <p:cNvGrpSpPr/>
          <p:nvPr/>
        </p:nvGrpSpPr>
        <p:grpSpPr>
          <a:xfrm>
            <a:off x="5697645" y="393468"/>
            <a:ext cx="423193" cy="395773"/>
            <a:chOff x="9077221" y="2670742"/>
            <a:chExt cx="761670" cy="645308"/>
          </a:xfrm>
        </p:grpSpPr>
        <p:grpSp>
          <p:nvGrpSpPr>
            <p:cNvPr id="363" name="Group 362">
              <a:extLst>
                <a:ext uri="{FF2B5EF4-FFF2-40B4-BE49-F238E27FC236}">
                  <a16:creationId xmlns:a16="http://schemas.microsoft.com/office/drawing/2014/main" id="{4531CD2A-459F-9C47-93A3-98DD5CA5AB9D}"/>
                </a:ext>
              </a:extLst>
            </p:cNvPr>
            <p:cNvGrpSpPr/>
            <p:nvPr/>
          </p:nvGrpSpPr>
          <p:grpSpPr>
            <a:xfrm>
              <a:off x="9077221" y="2670742"/>
              <a:ext cx="761670" cy="645308"/>
              <a:chOff x="-1154639" y="975509"/>
              <a:chExt cx="761670" cy="645308"/>
            </a:xfrm>
          </p:grpSpPr>
          <p:sp>
            <p:nvSpPr>
              <p:cNvPr id="365" name="Shape 319">
                <a:extLst>
                  <a:ext uri="{FF2B5EF4-FFF2-40B4-BE49-F238E27FC236}">
                    <a16:creationId xmlns:a16="http://schemas.microsoft.com/office/drawing/2014/main" id="{019AE804-4A2F-F241-9BEA-A45900E6B60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6" name="Shape 321">
                <a:extLst>
                  <a:ext uri="{FF2B5EF4-FFF2-40B4-BE49-F238E27FC236}">
                    <a16:creationId xmlns:a16="http://schemas.microsoft.com/office/drawing/2014/main" id="{E9F1F417-3A20-B844-9DB0-7B78EF04DFC1}"/>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64" name="Picture 363">
              <a:extLst>
                <a:ext uri="{FF2B5EF4-FFF2-40B4-BE49-F238E27FC236}">
                  <a16:creationId xmlns:a16="http://schemas.microsoft.com/office/drawing/2014/main" id="{15FC947A-A0C2-8043-9E41-DD6E04765DBE}"/>
                </a:ext>
              </a:extLst>
            </p:cNvPr>
            <p:cNvPicPr>
              <a:picLocks noChangeAspect="1"/>
            </p:cNvPicPr>
            <p:nvPr/>
          </p:nvPicPr>
          <p:blipFill>
            <a:blip r:embed="rId15"/>
            <a:stretch>
              <a:fillRect/>
            </a:stretch>
          </p:blipFill>
          <p:spPr>
            <a:xfrm>
              <a:off x="9186283" y="2762582"/>
              <a:ext cx="310817" cy="310817"/>
            </a:xfrm>
            <a:prstGeom prst="rect">
              <a:avLst/>
            </a:prstGeom>
          </p:spPr>
        </p:pic>
      </p:grpSp>
      <p:grpSp>
        <p:nvGrpSpPr>
          <p:cNvPr id="367" name="Group 366">
            <a:extLst>
              <a:ext uri="{FF2B5EF4-FFF2-40B4-BE49-F238E27FC236}">
                <a16:creationId xmlns:a16="http://schemas.microsoft.com/office/drawing/2014/main" id="{9D5BB05C-F4B5-164E-9B54-970DEF764D10}"/>
              </a:ext>
            </a:extLst>
          </p:cNvPr>
          <p:cNvGrpSpPr/>
          <p:nvPr/>
        </p:nvGrpSpPr>
        <p:grpSpPr>
          <a:xfrm>
            <a:off x="5049588" y="393468"/>
            <a:ext cx="551433" cy="395773"/>
            <a:chOff x="9066801" y="1940323"/>
            <a:chExt cx="992479" cy="645308"/>
          </a:xfrm>
        </p:grpSpPr>
        <p:grpSp>
          <p:nvGrpSpPr>
            <p:cNvPr id="368" name="Group 367">
              <a:extLst>
                <a:ext uri="{FF2B5EF4-FFF2-40B4-BE49-F238E27FC236}">
                  <a16:creationId xmlns:a16="http://schemas.microsoft.com/office/drawing/2014/main" id="{54BBE672-93C0-2048-8DB3-9DB9AAC689B1}"/>
                </a:ext>
              </a:extLst>
            </p:cNvPr>
            <p:cNvGrpSpPr/>
            <p:nvPr/>
          </p:nvGrpSpPr>
          <p:grpSpPr>
            <a:xfrm>
              <a:off x="9066801" y="1940323"/>
              <a:ext cx="992479" cy="645308"/>
              <a:chOff x="-1165057" y="975509"/>
              <a:chExt cx="992479" cy="645308"/>
            </a:xfrm>
          </p:grpSpPr>
          <p:sp>
            <p:nvSpPr>
              <p:cNvPr id="370" name="Shape 319">
                <a:extLst>
                  <a:ext uri="{FF2B5EF4-FFF2-40B4-BE49-F238E27FC236}">
                    <a16:creationId xmlns:a16="http://schemas.microsoft.com/office/drawing/2014/main" id="{3732AFF3-5539-974C-8213-303B80FA2A3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1" name="Shape 321">
                <a:extLst>
                  <a:ext uri="{FF2B5EF4-FFF2-40B4-BE49-F238E27FC236}">
                    <a16:creationId xmlns:a16="http://schemas.microsoft.com/office/drawing/2014/main" id="{224DF294-30BC-C541-AAD9-6836D881629B}"/>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69" name="Picture 368">
              <a:extLst>
                <a:ext uri="{FF2B5EF4-FFF2-40B4-BE49-F238E27FC236}">
                  <a16:creationId xmlns:a16="http://schemas.microsoft.com/office/drawing/2014/main" id="{19E2C245-9075-7641-99DC-050EF7041CD7}"/>
                </a:ext>
              </a:extLst>
            </p:cNvPr>
            <p:cNvPicPr>
              <a:picLocks noChangeAspect="1"/>
            </p:cNvPicPr>
            <p:nvPr/>
          </p:nvPicPr>
          <p:blipFill>
            <a:blip r:embed="rId15"/>
            <a:stretch>
              <a:fillRect/>
            </a:stretch>
          </p:blipFill>
          <p:spPr>
            <a:xfrm>
              <a:off x="9186283" y="2007628"/>
              <a:ext cx="310817" cy="310817"/>
            </a:xfrm>
            <a:prstGeom prst="rect">
              <a:avLst/>
            </a:prstGeom>
          </p:spPr>
        </p:pic>
      </p:grpSp>
      <p:pic>
        <p:nvPicPr>
          <p:cNvPr id="372" name="Picture 371">
            <a:extLst>
              <a:ext uri="{FF2B5EF4-FFF2-40B4-BE49-F238E27FC236}">
                <a16:creationId xmlns:a16="http://schemas.microsoft.com/office/drawing/2014/main" id="{4F93AEE2-3068-2E48-A708-534E2D4C11B2}"/>
              </a:ext>
            </a:extLst>
          </p:cNvPr>
          <p:cNvPicPr>
            <a:picLocks noChangeAspect="1"/>
          </p:cNvPicPr>
          <p:nvPr/>
        </p:nvPicPr>
        <p:blipFill>
          <a:blip r:embed="rId4"/>
          <a:stretch>
            <a:fillRect/>
          </a:stretch>
        </p:blipFill>
        <p:spPr>
          <a:xfrm>
            <a:off x="6947098" y="408633"/>
            <a:ext cx="242924" cy="189923"/>
          </a:xfrm>
          <a:prstGeom prst="rect">
            <a:avLst/>
          </a:prstGeom>
        </p:spPr>
      </p:pic>
      <p:pic>
        <p:nvPicPr>
          <p:cNvPr id="373" name="Picture 372">
            <a:extLst>
              <a:ext uri="{FF2B5EF4-FFF2-40B4-BE49-F238E27FC236}">
                <a16:creationId xmlns:a16="http://schemas.microsoft.com/office/drawing/2014/main" id="{AF74DC6B-5CA0-814A-BD66-B63BB569C2AD}"/>
              </a:ext>
            </a:extLst>
          </p:cNvPr>
          <p:cNvPicPr>
            <a:picLocks noChangeAspect="1"/>
          </p:cNvPicPr>
          <p:nvPr/>
        </p:nvPicPr>
        <p:blipFill>
          <a:blip r:embed="rId4"/>
          <a:stretch>
            <a:fillRect/>
          </a:stretch>
        </p:blipFill>
        <p:spPr>
          <a:xfrm>
            <a:off x="7516610" y="396716"/>
            <a:ext cx="259456" cy="202848"/>
          </a:xfrm>
          <a:prstGeom prst="rect">
            <a:avLst/>
          </a:prstGeom>
        </p:spPr>
      </p:pic>
      <p:sp>
        <p:nvSpPr>
          <p:cNvPr id="374" name="Shape 321">
            <a:extLst>
              <a:ext uri="{FF2B5EF4-FFF2-40B4-BE49-F238E27FC236}">
                <a16:creationId xmlns:a16="http://schemas.microsoft.com/office/drawing/2014/main" id="{063580CA-AD97-9D4A-84D7-501D988B949E}"/>
              </a:ext>
            </a:extLst>
          </p:cNvPr>
          <p:cNvSpPr/>
          <p:nvPr/>
        </p:nvSpPr>
        <p:spPr>
          <a:xfrm rot="16200000">
            <a:off x="2652042" y="171403"/>
            <a:ext cx="92333" cy="84133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sp>
        <p:nvSpPr>
          <p:cNvPr id="375" name="Rectangle 374">
            <a:extLst>
              <a:ext uri="{FF2B5EF4-FFF2-40B4-BE49-F238E27FC236}">
                <a16:creationId xmlns:a16="http://schemas.microsoft.com/office/drawing/2014/main" id="{3FF9A66B-486B-7E4A-86D4-4715A77FFF6B}"/>
              </a:ext>
            </a:extLst>
          </p:cNvPr>
          <p:cNvSpPr/>
          <p:nvPr/>
        </p:nvSpPr>
        <p:spPr>
          <a:xfrm>
            <a:off x="2092330" y="4468307"/>
            <a:ext cx="5496243" cy="565606"/>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376" name="Straight Connector 375">
            <a:extLst>
              <a:ext uri="{FF2B5EF4-FFF2-40B4-BE49-F238E27FC236}">
                <a16:creationId xmlns:a16="http://schemas.microsoft.com/office/drawing/2014/main" id="{7241856F-F31B-A644-AE7F-2BB2DEB54EB6}"/>
              </a:ext>
            </a:extLst>
          </p:cNvPr>
          <p:cNvCxnSpPr>
            <a:cxnSpLocks/>
          </p:cNvCxnSpPr>
          <p:nvPr/>
        </p:nvCxnSpPr>
        <p:spPr>
          <a:xfrm>
            <a:off x="3400166" y="4477734"/>
            <a:ext cx="0" cy="546752"/>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cxnSp>
        <p:nvCxnSpPr>
          <p:cNvPr id="377" name="Straight Connector 376">
            <a:extLst>
              <a:ext uri="{FF2B5EF4-FFF2-40B4-BE49-F238E27FC236}">
                <a16:creationId xmlns:a16="http://schemas.microsoft.com/office/drawing/2014/main" id="{FF06EF5B-E3B3-F24C-82BE-D8878EF4D124}"/>
              </a:ext>
            </a:extLst>
          </p:cNvPr>
          <p:cNvCxnSpPr>
            <a:cxnSpLocks/>
          </p:cNvCxnSpPr>
          <p:nvPr/>
        </p:nvCxnSpPr>
        <p:spPr>
          <a:xfrm>
            <a:off x="4891410" y="4479013"/>
            <a:ext cx="0" cy="546752"/>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sp>
        <p:nvSpPr>
          <p:cNvPr id="378" name="Rectangle 377">
            <a:extLst>
              <a:ext uri="{FF2B5EF4-FFF2-40B4-BE49-F238E27FC236}">
                <a16:creationId xmlns:a16="http://schemas.microsoft.com/office/drawing/2014/main" id="{E965DF31-B5A9-9049-9C29-62476AFF1707}"/>
              </a:ext>
            </a:extLst>
          </p:cNvPr>
          <p:cNvSpPr/>
          <p:nvPr/>
        </p:nvSpPr>
        <p:spPr>
          <a:xfrm>
            <a:off x="3036695" y="329399"/>
            <a:ext cx="5026080" cy="470016"/>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379" name="Straight Connector 378">
            <a:extLst>
              <a:ext uri="{FF2B5EF4-FFF2-40B4-BE49-F238E27FC236}">
                <a16:creationId xmlns:a16="http://schemas.microsoft.com/office/drawing/2014/main" id="{7063533A-8EBF-E64C-A072-2978C70A3FA6}"/>
              </a:ext>
            </a:extLst>
          </p:cNvPr>
          <p:cNvCxnSpPr>
            <a:cxnSpLocks/>
          </p:cNvCxnSpPr>
          <p:nvPr/>
        </p:nvCxnSpPr>
        <p:spPr>
          <a:xfrm>
            <a:off x="4165417" y="338826"/>
            <a:ext cx="0" cy="479593"/>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cxnSp>
        <p:nvCxnSpPr>
          <p:cNvPr id="380" name="Straight Connector 379">
            <a:extLst>
              <a:ext uri="{FF2B5EF4-FFF2-40B4-BE49-F238E27FC236}">
                <a16:creationId xmlns:a16="http://schemas.microsoft.com/office/drawing/2014/main" id="{E4CB800F-A428-1E48-A7C5-C13D2464321F}"/>
              </a:ext>
            </a:extLst>
          </p:cNvPr>
          <p:cNvCxnSpPr>
            <a:cxnSpLocks/>
          </p:cNvCxnSpPr>
          <p:nvPr/>
        </p:nvCxnSpPr>
        <p:spPr>
          <a:xfrm>
            <a:off x="6161798" y="338826"/>
            <a:ext cx="0" cy="470166"/>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grpSp>
        <p:nvGrpSpPr>
          <p:cNvPr id="381" name="Group 380">
            <a:extLst>
              <a:ext uri="{FF2B5EF4-FFF2-40B4-BE49-F238E27FC236}">
                <a16:creationId xmlns:a16="http://schemas.microsoft.com/office/drawing/2014/main" id="{A10A9492-937C-C543-88C2-111B5309D767}"/>
              </a:ext>
            </a:extLst>
          </p:cNvPr>
          <p:cNvGrpSpPr/>
          <p:nvPr/>
        </p:nvGrpSpPr>
        <p:grpSpPr>
          <a:xfrm>
            <a:off x="8288532" y="3405852"/>
            <a:ext cx="417737" cy="465316"/>
            <a:chOff x="5584722" y="7054749"/>
            <a:chExt cx="561051" cy="679424"/>
          </a:xfrm>
        </p:grpSpPr>
        <p:grpSp>
          <p:nvGrpSpPr>
            <p:cNvPr id="382" name="Group 381">
              <a:extLst>
                <a:ext uri="{FF2B5EF4-FFF2-40B4-BE49-F238E27FC236}">
                  <a16:creationId xmlns:a16="http://schemas.microsoft.com/office/drawing/2014/main" id="{D910D556-D241-6F42-8ED6-9C9AF5A184BE}"/>
                </a:ext>
              </a:extLst>
            </p:cNvPr>
            <p:cNvGrpSpPr/>
            <p:nvPr/>
          </p:nvGrpSpPr>
          <p:grpSpPr>
            <a:xfrm>
              <a:off x="5584722" y="7054749"/>
              <a:ext cx="561051" cy="679424"/>
              <a:chOff x="-1174677" y="975509"/>
              <a:chExt cx="561051" cy="679424"/>
            </a:xfrm>
          </p:grpSpPr>
          <p:sp>
            <p:nvSpPr>
              <p:cNvPr id="384" name="Shape 319">
                <a:extLst>
                  <a:ext uri="{FF2B5EF4-FFF2-40B4-BE49-F238E27FC236}">
                    <a16:creationId xmlns:a16="http://schemas.microsoft.com/office/drawing/2014/main" id="{6CECCB1F-7718-FB42-A9B0-63D274EAC046}"/>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5" name="Shape 321">
                <a:extLst>
                  <a:ext uri="{FF2B5EF4-FFF2-40B4-BE49-F238E27FC236}">
                    <a16:creationId xmlns:a16="http://schemas.microsoft.com/office/drawing/2014/main" id="{6285E4A3-1270-A346-AFC0-C4E6123DF81E}"/>
                  </a:ext>
                </a:extLst>
              </p:cNvPr>
              <p:cNvSpPr/>
              <p:nvPr/>
            </p:nvSpPr>
            <p:spPr>
              <a:xfrm>
                <a:off x="-1174677" y="1470267"/>
                <a:ext cx="561051"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MULTI CLOUD </a:t>
                </a:r>
              </a:p>
              <a:p>
                <a:pPr lvl="0">
                  <a:defRPr sz="1800" b="0">
                    <a:solidFill>
                      <a:srgbClr val="000000"/>
                    </a:solidFill>
                  </a:defRPr>
                </a:pPr>
                <a:r>
                  <a:rPr lang="en-US" sz="600" b="1" dirty="0">
                    <a:solidFill>
                      <a:srgbClr val="4277BB"/>
                    </a:solidFill>
                  </a:rPr>
                  <a:t>MANAGEMENT</a:t>
                </a:r>
                <a:endParaRPr sz="600" b="1" dirty="0">
                  <a:solidFill>
                    <a:srgbClr val="4277BB"/>
                  </a:solidFill>
                </a:endParaRPr>
              </a:p>
            </p:txBody>
          </p:sp>
        </p:grpSp>
        <p:pic>
          <p:nvPicPr>
            <p:cNvPr id="383" name="Picture 382">
              <a:extLst>
                <a:ext uri="{FF2B5EF4-FFF2-40B4-BE49-F238E27FC236}">
                  <a16:creationId xmlns:a16="http://schemas.microsoft.com/office/drawing/2014/main" id="{3A8E3665-BC59-7344-AF45-72613FF295F1}"/>
                </a:ext>
              </a:extLst>
            </p:cNvPr>
            <p:cNvPicPr>
              <a:picLocks noChangeAspect="1"/>
            </p:cNvPicPr>
            <p:nvPr/>
          </p:nvPicPr>
          <p:blipFill>
            <a:blip r:embed="rId16"/>
            <a:stretch>
              <a:fillRect/>
            </a:stretch>
          </p:blipFill>
          <p:spPr>
            <a:xfrm>
              <a:off x="5679983" y="7164884"/>
              <a:ext cx="372473" cy="285298"/>
            </a:xfrm>
            <a:prstGeom prst="rect">
              <a:avLst/>
            </a:prstGeom>
          </p:spPr>
        </p:pic>
      </p:grpSp>
      <p:grpSp>
        <p:nvGrpSpPr>
          <p:cNvPr id="386" name="Group 385">
            <a:extLst>
              <a:ext uri="{FF2B5EF4-FFF2-40B4-BE49-F238E27FC236}">
                <a16:creationId xmlns:a16="http://schemas.microsoft.com/office/drawing/2014/main" id="{C52E4DF7-823C-434D-9953-8ADA49391623}"/>
              </a:ext>
            </a:extLst>
          </p:cNvPr>
          <p:cNvGrpSpPr/>
          <p:nvPr/>
        </p:nvGrpSpPr>
        <p:grpSpPr>
          <a:xfrm>
            <a:off x="8319752" y="1850703"/>
            <a:ext cx="427340" cy="425953"/>
            <a:chOff x="6853870" y="4644219"/>
            <a:chExt cx="707233" cy="843891"/>
          </a:xfrm>
        </p:grpSpPr>
        <p:grpSp>
          <p:nvGrpSpPr>
            <p:cNvPr id="387" name="Group 239">
              <a:extLst>
                <a:ext uri="{FF2B5EF4-FFF2-40B4-BE49-F238E27FC236}">
                  <a16:creationId xmlns:a16="http://schemas.microsoft.com/office/drawing/2014/main" id="{1742184B-65E3-814D-81EA-93E1C6A3DBDA}"/>
                </a:ext>
              </a:extLst>
            </p:cNvPr>
            <p:cNvGrpSpPr/>
            <p:nvPr/>
          </p:nvGrpSpPr>
          <p:grpSpPr>
            <a:xfrm>
              <a:off x="6853870" y="4644219"/>
              <a:ext cx="707233" cy="843891"/>
              <a:chOff x="1694" y="9504"/>
              <a:chExt cx="707232" cy="843889"/>
            </a:xfrm>
          </p:grpSpPr>
          <p:sp>
            <p:nvSpPr>
              <p:cNvPr id="389" name="Shape 237">
                <a:extLst>
                  <a:ext uri="{FF2B5EF4-FFF2-40B4-BE49-F238E27FC236}">
                    <a16:creationId xmlns:a16="http://schemas.microsoft.com/office/drawing/2014/main" id="{5D0D53C9-D5F7-1946-96F9-36089EA7600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0" name="Shape 238">
                <a:extLst>
                  <a:ext uri="{FF2B5EF4-FFF2-40B4-BE49-F238E27FC236}">
                    <a16:creationId xmlns:a16="http://schemas.microsoft.com/office/drawing/2014/main" id="{D12D414B-8B85-704D-A7ED-DBD7645CC9CB}"/>
                  </a:ext>
                </a:extLst>
              </p:cNvPr>
              <p:cNvSpPr/>
              <p:nvPr/>
            </p:nvSpPr>
            <p:spPr>
              <a:xfrm>
                <a:off x="197569" y="707231"/>
                <a:ext cx="312090" cy="14616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rgbClr val="4277BB"/>
                    </a:solidFill>
                  </a:rPr>
                  <a:t>OPEN</a:t>
                </a:r>
                <a:endParaRPr sz="700" b="1" dirty="0">
                  <a:solidFill>
                    <a:srgbClr val="4277BB"/>
                  </a:solidFill>
                </a:endParaRPr>
              </a:p>
            </p:txBody>
          </p:sp>
        </p:grpSp>
        <p:pic>
          <p:nvPicPr>
            <p:cNvPr id="388" name="Picture 387">
              <a:extLst>
                <a:ext uri="{FF2B5EF4-FFF2-40B4-BE49-F238E27FC236}">
                  <a16:creationId xmlns:a16="http://schemas.microsoft.com/office/drawing/2014/main" id="{DFC934D4-0B01-5742-9714-03119149AD97}"/>
                </a:ext>
              </a:extLst>
            </p:cNvPr>
            <p:cNvPicPr>
              <a:picLocks noChangeAspect="1"/>
            </p:cNvPicPr>
            <p:nvPr/>
          </p:nvPicPr>
          <p:blipFill>
            <a:blip r:embed="rId17"/>
            <a:stretch>
              <a:fillRect/>
            </a:stretch>
          </p:blipFill>
          <p:spPr>
            <a:xfrm>
              <a:off x="6932222" y="4735609"/>
              <a:ext cx="547133" cy="514949"/>
            </a:xfrm>
            <a:prstGeom prst="rect">
              <a:avLst/>
            </a:prstGeom>
          </p:spPr>
        </p:pic>
      </p:grpSp>
      <p:grpSp>
        <p:nvGrpSpPr>
          <p:cNvPr id="391" name="Group 390">
            <a:extLst>
              <a:ext uri="{FF2B5EF4-FFF2-40B4-BE49-F238E27FC236}">
                <a16:creationId xmlns:a16="http://schemas.microsoft.com/office/drawing/2014/main" id="{ED991C7D-4F06-9648-AF52-2EC032F1B3C1}"/>
              </a:ext>
            </a:extLst>
          </p:cNvPr>
          <p:cNvGrpSpPr/>
          <p:nvPr/>
        </p:nvGrpSpPr>
        <p:grpSpPr>
          <a:xfrm>
            <a:off x="8335667" y="2659065"/>
            <a:ext cx="340225" cy="402080"/>
            <a:chOff x="4043360" y="7064006"/>
            <a:chExt cx="456947" cy="587091"/>
          </a:xfrm>
        </p:grpSpPr>
        <p:grpSp>
          <p:nvGrpSpPr>
            <p:cNvPr id="392" name="Group 391">
              <a:extLst>
                <a:ext uri="{FF2B5EF4-FFF2-40B4-BE49-F238E27FC236}">
                  <a16:creationId xmlns:a16="http://schemas.microsoft.com/office/drawing/2014/main" id="{2FCD42E3-C08D-A641-A3C6-9E79F43C1810}"/>
                </a:ext>
              </a:extLst>
            </p:cNvPr>
            <p:cNvGrpSpPr/>
            <p:nvPr/>
          </p:nvGrpSpPr>
          <p:grpSpPr>
            <a:xfrm>
              <a:off x="4043360" y="7064006"/>
              <a:ext cx="456947" cy="587091"/>
              <a:chOff x="-1122633" y="975509"/>
              <a:chExt cx="456947" cy="587091"/>
            </a:xfrm>
          </p:grpSpPr>
          <p:sp>
            <p:nvSpPr>
              <p:cNvPr id="394" name="Shape 319">
                <a:extLst>
                  <a:ext uri="{FF2B5EF4-FFF2-40B4-BE49-F238E27FC236}">
                    <a16:creationId xmlns:a16="http://schemas.microsoft.com/office/drawing/2014/main" id="{88EB9BF6-8940-AE4C-84CB-F2E0ACC11CB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95" name="Shape 321">
                <a:extLst>
                  <a:ext uri="{FF2B5EF4-FFF2-40B4-BE49-F238E27FC236}">
                    <a16:creationId xmlns:a16="http://schemas.microsoft.com/office/drawing/2014/main" id="{539DF6A7-68E4-E04F-AC10-A047FB4AE7AF}"/>
                  </a:ext>
                </a:extLst>
              </p:cNvPr>
              <p:cNvSpPr/>
              <p:nvPr/>
            </p:nvSpPr>
            <p:spPr>
              <a:xfrm>
                <a:off x="-1088922" y="1470267"/>
                <a:ext cx="38953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SECURITY</a:t>
                </a:r>
                <a:endParaRPr sz="600" b="1" dirty="0">
                  <a:solidFill>
                    <a:srgbClr val="4277BB"/>
                  </a:solidFill>
                </a:endParaRPr>
              </a:p>
            </p:txBody>
          </p:sp>
        </p:grpSp>
        <p:pic>
          <p:nvPicPr>
            <p:cNvPr id="393" name="Picture 392">
              <a:extLst>
                <a:ext uri="{FF2B5EF4-FFF2-40B4-BE49-F238E27FC236}">
                  <a16:creationId xmlns:a16="http://schemas.microsoft.com/office/drawing/2014/main" id="{371B32FB-8EF2-4D41-BC11-75D0FB8FE055}"/>
                </a:ext>
              </a:extLst>
            </p:cNvPr>
            <p:cNvPicPr>
              <a:picLocks noChangeAspect="1"/>
            </p:cNvPicPr>
            <p:nvPr/>
          </p:nvPicPr>
          <p:blipFill>
            <a:blip r:embed="rId18"/>
            <a:stretch>
              <a:fillRect/>
            </a:stretch>
          </p:blipFill>
          <p:spPr>
            <a:xfrm>
              <a:off x="4138930" y="7100533"/>
              <a:ext cx="276316" cy="386842"/>
            </a:xfrm>
            <a:prstGeom prst="rect">
              <a:avLst/>
            </a:prstGeom>
          </p:spPr>
        </p:pic>
      </p:grpSp>
      <p:sp>
        <p:nvSpPr>
          <p:cNvPr id="396" name="Shape 321">
            <a:extLst>
              <a:ext uri="{FF2B5EF4-FFF2-40B4-BE49-F238E27FC236}">
                <a16:creationId xmlns:a16="http://schemas.microsoft.com/office/drawing/2014/main" id="{CCB833A6-4944-BB47-88FA-372DB1DE9F43}"/>
              </a:ext>
            </a:extLst>
          </p:cNvPr>
          <p:cNvSpPr/>
          <p:nvPr/>
        </p:nvSpPr>
        <p:spPr>
          <a:xfrm>
            <a:off x="8232915" y="1216184"/>
            <a:ext cx="716891" cy="27733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FOUNDATIONAL ARCHITECTURAL PRINCIPLES</a:t>
            </a:r>
            <a:endParaRPr sz="600" b="1" dirty="0">
              <a:solidFill>
                <a:srgbClr val="4277BB"/>
              </a:solidFill>
            </a:endParaRPr>
          </a:p>
        </p:txBody>
      </p:sp>
      <p:sp>
        <p:nvSpPr>
          <p:cNvPr id="397" name="Rectangle 396">
            <a:extLst>
              <a:ext uri="{FF2B5EF4-FFF2-40B4-BE49-F238E27FC236}">
                <a16:creationId xmlns:a16="http://schemas.microsoft.com/office/drawing/2014/main" id="{33554ACA-B8AA-9746-87B1-75B36F78E237}"/>
              </a:ext>
            </a:extLst>
          </p:cNvPr>
          <p:cNvSpPr/>
          <p:nvPr/>
        </p:nvSpPr>
        <p:spPr>
          <a:xfrm>
            <a:off x="8194859" y="786669"/>
            <a:ext cx="713617" cy="3983990"/>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405" name="Group 404">
            <a:extLst>
              <a:ext uri="{FF2B5EF4-FFF2-40B4-BE49-F238E27FC236}">
                <a16:creationId xmlns:a16="http://schemas.microsoft.com/office/drawing/2014/main" id="{9C394FB5-AE60-8B40-BBC4-FC75B2D7810B}"/>
              </a:ext>
            </a:extLst>
          </p:cNvPr>
          <p:cNvGrpSpPr/>
          <p:nvPr/>
        </p:nvGrpSpPr>
        <p:grpSpPr>
          <a:xfrm>
            <a:off x="5426785" y="3769745"/>
            <a:ext cx="331456" cy="546007"/>
            <a:chOff x="1774529" y="5404260"/>
            <a:chExt cx="456947" cy="679424"/>
          </a:xfrm>
        </p:grpSpPr>
        <p:grpSp>
          <p:nvGrpSpPr>
            <p:cNvPr id="406" name="Group 405">
              <a:extLst>
                <a:ext uri="{FF2B5EF4-FFF2-40B4-BE49-F238E27FC236}">
                  <a16:creationId xmlns:a16="http://schemas.microsoft.com/office/drawing/2014/main" id="{8F23A428-23F8-1844-A433-9A048EDE8F7A}"/>
                </a:ext>
              </a:extLst>
            </p:cNvPr>
            <p:cNvGrpSpPr/>
            <p:nvPr/>
          </p:nvGrpSpPr>
          <p:grpSpPr>
            <a:xfrm>
              <a:off x="1774529" y="5404260"/>
              <a:ext cx="456947" cy="679424"/>
              <a:chOff x="-1122633" y="975509"/>
              <a:chExt cx="456947" cy="679424"/>
            </a:xfrm>
          </p:grpSpPr>
          <p:sp>
            <p:nvSpPr>
              <p:cNvPr id="408" name="Shape 319">
                <a:extLst>
                  <a:ext uri="{FF2B5EF4-FFF2-40B4-BE49-F238E27FC236}">
                    <a16:creationId xmlns:a16="http://schemas.microsoft.com/office/drawing/2014/main" id="{40BDD317-EB63-0D46-BE0A-54E51ED47C1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9" name="Shape 321">
                <a:extLst>
                  <a:ext uri="{FF2B5EF4-FFF2-40B4-BE49-F238E27FC236}">
                    <a16:creationId xmlns:a16="http://schemas.microsoft.com/office/drawing/2014/main" id="{A202D885-D6BE-9C4C-BF58-946CF1A1B22A}"/>
                  </a:ext>
                </a:extLst>
              </p:cNvPr>
              <p:cNvSpPr/>
              <p:nvPr/>
            </p:nvSpPr>
            <p:spPr>
              <a:xfrm>
                <a:off x="-1088923" y="1470267"/>
                <a:ext cx="38953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EDGE </a:t>
                </a:r>
              </a:p>
              <a:p>
                <a:pPr lvl="0">
                  <a:defRPr sz="1800" b="0">
                    <a:solidFill>
                      <a:srgbClr val="000000"/>
                    </a:solidFill>
                  </a:defRPr>
                </a:pPr>
                <a:r>
                  <a:rPr lang="en-US" sz="600" b="1" dirty="0">
                    <a:solidFill>
                      <a:srgbClr val="4277BB"/>
                    </a:solidFill>
                  </a:rPr>
                  <a:t>SERVICES</a:t>
                </a:r>
                <a:endParaRPr sz="600" b="1" dirty="0">
                  <a:solidFill>
                    <a:srgbClr val="4277BB"/>
                  </a:solidFill>
                </a:endParaRPr>
              </a:p>
            </p:txBody>
          </p:sp>
        </p:grpSp>
        <p:pic>
          <p:nvPicPr>
            <p:cNvPr id="407" name="Picture 406">
              <a:extLst>
                <a:ext uri="{FF2B5EF4-FFF2-40B4-BE49-F238E27FC236}">
                  <a16:creationId xmlns:a16="http://schemas.microsoft.com/office/drawing/2014/main" id="{0CB55ECB-F231-4B40-BFE7-E58CE0135182}"/>
                </a:ext>
              </a:extLst>
            </p:cNvPr>
            <p:cNvPicPr>
              <a:picLocks noChangeAspect="1"/>
            </p:cNvPicPr>
            <p:nvPr/>
          </p:nvPicPr>
          <p:blipFill>
            <a:blip r:embed="rId19"/>
            <a:stretch>
              <a:fillRect/>
            </a:stretch>
          </p:blipFill>
          <p:spPr>
            <a:xfrm>
              <a:off x="1830252" y="5451565"/>
              <a:ext cx="338183" cy="338183"/>
            </a:xfrm>
            <a:prstGeom prst="rect">
              <a:avLst/>
            </a:prstGeom>
          </p:spPr>
        </p:pic>
      </p:grpSp>
      <p:grpSp>
        <p:nvGrpSpPr>
          <p:cNvPr id="410" name="Group 409">
            <a:extLst>
              <a:ext uri="{FF2B5EF4-FFF2-40B4-BE49-F238E27FC236}">
                <a16:creationId xmlns:a16="http://schemas.microsoft.com/office/drawing/2014/main" id="{FF3D6550-822F-FC46-9958-B6A35D9CB38A}"/>
              </a:ext>
            </a:extLst>
          </p:cNvPr>
          <p:cNvGrpSpPr/>
          <p:nvPr/>
        </p:nvGrpSpPr>
        <p:grpSpPr>
          <a:xfrm>
            <a:off x="2158773" y="3720200"/>
            <a:ext cx="586037" cy="528501"/>
            <a:chOff x="1509239" y="912632"/>
            <a:chExt cx="807913" cy="657640"/>
          </a:xfrm>
        </p:grpSpPr>
        <p:sp>
          <p:nvSpPr>
            <p:cNvPr id="411" name="Shape 319">
              <a:extLst>
                <a:ext uri="{FF2B5EF4-FFF2-40B4-BE49-F238E27FC236}">
                  <a16:creationId xmlns:a16="http://schemas.microsoft.com/office/drawing/2014/main" id="{5D623816-61C6-334A-BE74-48097FC09DA5}"/>
                </a:ext>
              </a:extLst>
            </p:cNvPr>
            <p:cNvSpPr/>
            <p:nvPr/>
          </p:nvSpPr>
          <p:spPr>
            <a:xfrm>
              <a:off x="1707364" y="912632"/>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2" name="Shape 321">
              <a:extLst>
                <a:ext uri="{FF2B5EF4-FFF2-40B4-BE49-F238E27FC236}">
                  <a16:creationId xmlns:a16="http://schemas.microsoft.com/office/drawing/2014/main" id="{CA4B010B-22E1-134F-8445-2FE22048C0E8}"/>
                </a:ext>
              </a:extLst>
            </p:cNvPr>
            <p:cNvSpPr/>
            <p:nvPr/>
          </p:nvSpPr>
          <p:spPr>
            <a:xfrm>
              <a:off x="1509239" y="1385606"/>
              <a:ext cx="807913"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TRANSFORMATION &amp;</a:t>
              </a:r>
            </a:p>
            <a:p>
              <a:pPr lvl="0">
                <a:defRPr sz="1800" b="0">
                  <a:solidFill>
                    <a:srgbClr val="000000"/>
                  </a:solidFill>
                </a:defRPr>
              </a:pPr>
              <a:r>
                <a:rPr lang="en-US" sz="600" b="1" dirty="0">
                  <a:solidFill>
                    <a:srgbClr val="4277BB"/>
                  </a:solidFill>
                </a:rPr>
                <a:t> CONNECTIVITY</a:t>
              </a:r>
            </a:p>
          </p:txBody>
        </p:sp>
        <p:pic>
          <p:nvPicPr>
            <p:cNvPr id="413" name="Picture 412">
              <a:extLst>
                <a:ext uri="{FF2B5EF4-FFF2-40B4-BE49-F238E27FC236}">
                  <a16:creationId xmlns:a16="http://schemas.microsoft.com/office/drawing/2014/main" id="{8DFE934A-24BD-A24D-A2A1-C5713DA86F61}"/>
                </a:ext>
              </a:extLst>
            </p:cNvPr>
            <p:cNvPicPr>
              <a:picLocks noChangeAspect="1"/>
            </p:cNvPicPr>
            <p:nvPr/>
          </p:nvPicPr>
          <p:blipFill>
            <a:blip r:embed="rId20"/>
            <a:stretch>
              <a:fillRect/>
            </a:stretch>
          </p:blipFill>
          <p:spPr>
            <a:xfrm>
              <a:off x="1767033" y="1005839"/>
              <a:ext cx="327663" cy="247419"/>
            </a:xfrm>
            <a:prstGeom prst="rect">
              <a:avLst/>
            </a:prstGeom>
          </p:spPr>
        </p:pic>
      </p:grpSp>
      <p:cxnSp>
        <p:nvCxnSpPr>
          <p:cNvPr id="414" name="Straight Connector 413">
            <a:extLst>
              <a:ext uri="{FF2B5EF4-FFF2-40B4-BE49-F238E27FC236}">
                <a16:creationId xmlns:a16="http://schemas.microsoft.com/office/drawing/2014/main" id="{EC5BCC11-128B-294F-94B1-BB42B8E98F81}"/>
              </a:ext>
            </a:extLst>
          </p:cNvPr>
          <p:cNvCxnSpPr>
            <a:cxnSpLocks/>
          </p:cNvCxnSpPr>
          <p:nvPr/>
        </p:nvCxnSpPr>
        <p:spPr>
          <a:xfrm flipV="1">
            <a:off x="2670061" y="3959645"/>
            <a:ext cx="2691536" cy="6183"/>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415" name="Straight Connector 414">
            <a:extLst>
              <a:ext uri="{FF2B5EF4-FFF2-40B4-BE49-F238E27FC236}">
                <a16:creationId xmlns:a16="http://schemas.microsoft.com/office/drawing/2014/main" id="{67A13175-49A9-EA4C-8F6F-0401DB13A9DF}"/>
              </a:ext>
            </a:extLst>
          </p:cNvPr>
          <p:cNvCxnSpPr>
            <a:cxnSpLocks/>
          </p:cNvCxnSpPr>
          <p:nvPr/>
        </p:nvCxnSpPr>
        <p:spPr>
          <a:xfrm>
            <a:off x="5838353" y="3957858"/>
            <a:ext cx="2159262" cy="0"/>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425" name="Elbow Connector 424">
            <a:extLst>
              <a:ext uri="{FF2B5EF4-FFF2-40B4-BE49-F238E27FC236}">
                <a16:creationId xmlns:a16="http://schemas.microsoft.com/office/drawing/2014/main" id="{022B6E5E-52A0-3048-87C1-8590050E25E1}"/>
              </a:ext>
            </a:extLst>
          </p:cNvPr>
          <p:cNvCxnSpPr>
            <a:cxnSpLocks/>
          </p:cNvCxnSpPr>
          <p:nvPr/>
        </p:nvCxnSpPr>
        <p:spPr>
          <a:xfrm flipV="1">
            <a:off x="4068134" y="4251853"/>
            <a:ext cx="1345937" cy="218240"/>
          </a:xfrm>
          <a:prstGeom prst="bentConnector3">
            <a:avLst>
              <a:gd name="adj1" fmla="val 272"/>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a:extLst>
              <a:ext uri="{FF2B5EF4-FFF2-40B4-BE49-F238E27FC236}">
                <a16:creationId xmlns:a16="http://schemas.microsoft.com/office/drawing/2014/main" id="{7DBD6772-2406-3546-85BC-21A3A8021FDE}"/>
              </a:ext>
            </a:extLst>
          </p:cNvPr>
          <p:cNvCxnSpPr>
            <a:cxnSpLocks/>
          </p:cNvCxnSpPr>
          <p:nvPr/>
        </p:nvCxnSpPr>
        <p:spPr>
          <a:xfrm flipV="1">
            <a:off x="1280977" y="3965829"/>
            <a:ext cx="942371" cy="1"/>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27" name="Elbow Connector 26">
            <a:extLst>
              <a:ext uri="{FF2B5EF4-FFF2-40B4-BE49-F238E27FC236}">
                <a16:creationId xmlns:a16="http://schemas.microsoft.com/office/drawing/2014/main" id="{1B5C09A1-BD08-5847-913C-90232F17CCDE}"/>
              </a:ext>
            </a:extLst>
          </p:cNvPr>
          <p:cNvCxnSpPr/>
          <p:nvPr/>
        </p:nvCxnSpPr>
        <p:spPr>
          <a:xfrm rot="10800000">
            <a:off x="5733792" y="4099767"/>
            <a:ext cx="600179" cy="368540"/>
          </a:xfrm>
          <a:prstGeom prst="bentConnector3">
            <a:avLst>
              <a:gd name="adj1" fmla="val -4974"/>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0D273D0-9089-1343-8BE5-FD3040BCDBCC}"/>
              </a:ext>
            </a:extLst>
          </p:cNvPr>
          <p:cNvCxnSpPr>
            <a:stCxn id="412" idx="2"/>
          </p:cNvCxnSpPr>
          <p:nvPr/>
        </p:nvCxnSpPr>
        <p:spPr>
          <a:xfrm flipH="1">
            <a:off x="2451791" y="4248701"/>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EA207B45-6F8D-EE40-80F1-FF2873E406D7}"/>
              </a:ext>
            </a:extLst>
          </p:cNvPr>
          <p:cNvCxnSpPr/>
          <p:nvPr/>
        </p:nvCxnSpPr>
        <p:spPr>
          <a:xfrm flipV="1">
            <a:off x="3036695" y="4087418"/>
            <a:ext cx="2414542" cy="380889"/>
          </a:xfrm>
          <a:prstGeom prst="bentConnector3">
            <a:avLst>
              <a:gd name="adj1" fmla="val 27"/>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447" name="Group 446">
            <a:extLst>
              <a:ext uri="{FF2B5EF4-FFF2-40B4-BE49-F238E27FC236}">
                <a16:creationId xmlns:a16="http://schemas.microsoft.com/office/drawing/2014/main" id="{69900126-AD68-1F44-B947-10648E9C6B0D}"/>
              </a:ext>
            </a:extLst>
          </p:cNvPr>
          <p:cNvGrpSpPr/>
          <p:nvPr/>
        </p:nvGrpSpPr>
        <p:grpSpPr>
          <a:xfrm>
            <a:off x="2808986" y="3294517"/>
            <a:ext cx="378418" cy="418305"/>
            <a:chOff x="2670372" y="3273424"/>
            <a:chExt cx="639598" cy="673899"/>
          </a:xfrm>
        </p:grpSpPr>
        <p:sp>
          <p:nvSpPr>
            <p:cNvPr id="448" name="Shape 319">
              <a:extLst>
                <a:ext uri="{FF2B5EF4-FFF2-40B4-BE49-F238E27FC236}">
                  <a16:creationId xmlns:a16="http://schemas.microsoft.com/office/drawing/2014/main" id="{C548D572-5476-DF42-9A11-750C872D3377}"/>
                </a:ext>
              </a:extLst>
            </p:cNvPr>
            <p:cNvSpPr/>
            <p:nvPr/>
          </p:nvSpPr>
          <p:spPr>
            <a:xfrm>
              <a:off x="2774946" y="3273424"/>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9" name="Shape 321">
              <a:extLst>
                <a:ext uri="{FF2B5EF4-FFF2-40B4-BE49-F238E27FC236}">
                  <a16:creationId xmlns:a16="http://schemas.microsoft.com/office/drawing/2014/main" id="{2D28818E-B6CB-964A-822E-C46801759B82}"/>
                </a:ext>
              </a:extLst>
            </p:cNvPr>
            <p:cNvSpPr/>
            <p:nvPr/>
          </p:nvSpPr>
          <p:spPr>
            <a:xfrm>
              <a:off x="2670372" y="3762656"/>
              <a:ext cx="639598" cy="18466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a:t>
              </a:r>
            </a:p>
            <a:p>
              <a:pPr lvl="0">
                <a:defRPr sz="1800" b="0">
                  <a:solidFill>
                    <a:srgbClr val="000000"/>
                  </a:solidFill>
                </a:defRPr>
              </a:pPr>
              <a:r>
                <a:rPr lang="en-US" sz="600" b="1" dirty="0">
                  <a:solidFill>
                    <a:srgbClr val="4277BB"/>
                  </a:solidFill>
                </a:rPr>
                <a:t>VIRTUALIZATION</a:t>
              </a:r>
              <a:endParaRPr sz="600" b="1" dirty="0">
                <a:solidFill>
                  <a:srgbClr val="4277BB"/>
                </a:solidFill>
              </a:endParaRPr>
            </a:p>
          </p:txBody>
        </p:sp>
        <p:pic>
          <p:nvPicPr>
            <p:cNvPr id="450" name="Picture 449">
              <a:extLst>
                <a:ext uri="{FF2B5EF4-FFF2-40B4-BE49-F238E27FC236}">
                  <a16:creationId xmlns:a16="http://schemas.microsoft.com/office/drawing/2014/main" id="{B539E788-764E-AE40-956E-97EE467F47ED}"/>
                </a:ext>
              </a:extLst>
            </p:cNvPr>
            <p:cNvPicPr>
              <a:picLocks noChangeAspect="1"/>
            </p:cNvPicPr>
            <p:nvPr/>
          </p:nvPicPr>
          <p:blipFill>
            <a:blip r:embed="rId21"/>
            <a:stretch>
              <a:fillRect/>
            </a:stretch>
          </p:blipFill>
          <p:spPr>
            <a:xfrm>
              <a:off x="2850265" y="3343765"/>
              <a:ext cx="321365" cy="321365"/>
            </a:xfrm>
            <a:prstGeom prst="rect">
              <a:avLst/>
            </a:prstGeom>
          </p:spPr>
        </p:pic>
      </p:grpSp>
      <p:grpSp>
        <p:nvGrpSpPr>
          <p:cNvPr id="451" name="Group 450">
            <a:extLst>
              <a:ext uri="{FF2B5EF4-FFF2-40B4-BE49-F238E27FC236}">
                <a16:creationId xmlns:a16="http://schemas.microsoft.com/office/drawing/2014/main" id="{4D8BDDF7-64F2-F346-B736-8BADDE670A93}"/>
              </a:ext>
            </a:extLst>
          </p:cNvPr>
          <p:cNvGrpSpPr/>
          <p:nvPr/>
        </p:nvGrpSpPr>
        <p:grpSpPr>
          <a:xfrm>
            <a:off x="3747441" y="3310944"/>
            <a:ext cx="312977" cy="421735"/>
            <a:chOff x="3045995" y="3251667"/>
            <a:chExt cx="528991" cy="679424"/>
          </a:xfrm>
        </p:grpSpPr>
        <p:grpSp>
          <p:nvGrpSpPr>
            <p:cNvPr id="452" name="Group 451">
              <a:extLst>
                <a:ext uri="{FF2B5EF4-FFF2-40B4-BE49-F238E27FC236}">
                  <a16:creationId xmlns:a16="http://schemas.microsoft.com/office/drawing/2014/main" id="{1756EB7E-C5E2-014C-9AAF-137AAA99F751}"/>
                </a:ext>
              </a:extLst>
            </p:cNvPr>
            <p:cNvGrpSpPr/>
            <p:nvPr/>
          </p:nvGrpSpPr>
          <p:grpSpPr>
            <a:xfrm>
              <a:off x="3045995" y="3251667"/>
              <a:ext cx="528991" cy="679424"/>
              <a:chOff x="-1158650" y="975509"/>
              <a:chExt cx="528991" cy="679424"/>
            </a:xfrm>
          </p:grpSpPr>
          <p:sp>
            <p:nvSpPr>
              <p:cNvPr id="454" name="Shape 319">
                <a:extLst>
                  <a:ext uri="{FF2B5EF4-FFF2-40B4-BE49-F238E27FC236}">
                    <a16:creationId xmlns:a16="http://schemas.microsoft.com/office/drawing/2014/main" id="{293741B0-2F63-EE4D-9D76-910632417A90}"/>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55" name="Shape 321">
                <a:extLst>
                  <a:ext uri="{FF2B5EF4-FFF2-40B4-BE49-F238E27FC236}">
                    <a16:creationId xmlns:a16="http://schemas.microsoft.com/office/drawing/2014/main" id="{57AC9838-96B2-894F-9A68-3A20280CE786}"/>
                  </a:ext>
                </a:extLst>
              </p:cNvPr>
              <p:cNvSpPr/>
              <p:nvPr/>
            </p:nvSpPr>
            <p:spPr>
              <a:xfrm>
                <a:off x="-1158650" y="1470267"/>
                <a:ext cx="528991"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a:t>
                </a:r>
              </a:p>
              <a:p>
                <a:pPr lvl="0">
                  <a:defRPr sz="1800" b="0">
                    <a:solidFill>
                      <a:srgbClr val="000000"/>
                    </a:solidFill>
                  </a:defRPr>
                </a:pPr>
                <a:r>
                  <a:rPr lang="en-US" sz="600" b="1" dirty="0">
                    <a:solidFill>
                      <a:srgbClr val="4277BB"/>
                    </a:solidFill>
                  </a:rPr>
                  <a:t>INTEGRATION</a:t>
                </a:r>
                <a:endParaRPr sz="600" b="1" dirty="0">
                  <a:solidFill>
                    <a:srgbClr val="4277BB"/>
                  </a:solidFill>
                </a:endParaRPr>
              </a:p>
            </p:txBody>
          </p:sp>
        </p:grpSp>
        <p:pic>
          <p:nvPicPr>
            <p:cNvPr id="453" name="Picture 452">
              <a:extLst>
                <a:ext uri="{FF2B5EF4-FFF2-40B4-BE49-F238E27FC236}">
                  <a16:creationId xmlns:a16="http://schemas.microsoft.com/office/drawing/2014/main" id="{B992FE1B-EA2E-0841-BF48-3329928BE713}"/>
                </a:ext>
              </a:extLst>
            </p:cNvPr>
            <p:cNvPicPr>
              <a:picLocks noChangeAspect="1"/>
            </p:cNvPicPr>
            <p:nvPr/>
          </p:nvPicPr>
          <p:blipFill>
            <a:blip r:embed="rId22"/>
            <a:stretch>
              <a:fillRect/>
            </a:stretch>
          </p:blipFill>
          <p:spPr>
            <a:xfrm>
              <a:off x="3151809" y="3287863"/>
              <a:ext cx="333513" cy="341851"/>
            </a:xfrm>
            <a:prstGeom prst="rect">
              <a:avLst/>
            </a:prstGeom>
          </p:spPr>
        </p:pic>
      </p:grpSp>
      <p:sp>
        <p:nvSpPr>
          <p:cNvPr id="461" name="Rectangle 460">
            <a:extLst>
              <a:ext uri="{FF2B5EF4-FFF2-40B4-BE49-F238E27FC236}">
                <a16:creationId xmlns:a16="http://schemas.microsoft.com/office/drawing/2014/main" id="{B85A97ED-0B22-5745-923A-60ACA850F90C}"/>
              </a:ext>
            </a:extLst>
          </p:cNvPr>
          <p:cNvSpPr/>
          <p:nvPr/>
        </p:nvSpPr>
        <p:spPr>
          <a:xfrm>
            <a:off x="2706051" y="3253410"/>
            <a:ext cx="2324047" cy="569618"/>
          </a:xfrm>
          <a:prstGeom prst="rect">
            <a:avLst/>
          </a:prstGeom>
          <a:noFill/>
          <a:ln w="508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62" name="Shape 321">
            <a:extLst>
              <a:ext uri="{FF2B5EF4-FFF2-40B4-BE49-F238E27FC236}">
                <a16:creationId xmlns:a16="http://schemas.microsoft.com/office/drawing/2014/main" id="{6AE79A03-24CB-F34B-A528-A96AA998B214}"/>
              </a:ext>
            </a:extLst>
          </p:cNvPr>
          <p:cNvSpPr/>
          <p:nvPr/>
        </p:nvSpPr>
        <p:spPr>
          <a:xfrm>
            <a:off x="4139653" y="3388869"/>
            <a:ext cx="884124"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a:t>
            </a:r>
          </a:p>
          <a:p>
            <a:pPr lvl="0">
              <a:defRPr sz="1800" b="0">
                <a:solidFill>
                  <a:srgbClr val="000000"/>
                </a:solidFill>
              </a:defRPr>
            </a:pPr>
            <a:r>
              <a:rPr lang="en-US" sz="600" b="1" dirty="0">
                <a:solidFill>
                  <a:srgbClr val="4277BB"/>
                </a:solidFill>
              </a:rPr>
              <a:t>CONSOLIDATION</a:t>
            </a:r>
          </a:p>
        </p:txBody>
      </p:sp>
      <p:sp>
        <p:nvSpPr>
          <p:cNvPr id="463" name="Shape 321">
            <a:extLst>
              <a:ext uri="{FF2B5EF4-FFF2-40B4-BE49-F238E27FC236}">
                <a16:creationId xmlns:a16="http://schemas.microsoft.com/office/drawing/2014/main" id="{882A5D61-265B-0F42-80F5-EA371F63D199}"/>
              </a:ext>
            </a:extLst>
          </p:cNvPr>
          <p:cNvSpPr/>
          <p:nvPr/>
        </p:nvSpPr>
        <p:spPr>
          <a:xfrm>
            <a:off x="6041338" y="2847790"/>
            <a:ext cx="1432853"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GOVERNED  DATA  LAKE</a:t>
            </a:r>
          </a:p>
        </p:txBody>
      </p:sp>
      <p:sp>
        <p:nvSpPr>
          <p:cNvPr id="464" name="Rectangle 463">
            <a:extLst>
              <a:ext uri="{FF2B5EF4-FFF2-40B4-BE49-F238E27FC236}">
                <a16:creationId xmlns:a16="http://schemas.microsoft.com/office/drawing/2014/main" id="{C135CED7-8C5E-434D-9799-9BC550DBBDB9}"/>
              </a:ext>
            </a:extLst>
          </p:cNvPr>
          <p:cNvSpPr/>
          <p:nvPr/>
        </p:nvSpPr>
        <p:spPr>
          <a:xfrm>
            <a:off x="5313294" y="2816848"/>
            <a:ext cx="2569635" cy="782682"/>
          </a:xfrm>
          <a:prstGeom prst="rect">
            <a:avLst/>
          </a:prstGeom>
          <a:noFill/>
          <a:ln w="508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465" name="Group 464">
            <a:extLst>
              <a:ext uri="{FF2B5EF4-FFF2-40B4-BE49-F238E27FC236}">
                <a16:creationId xmlns:a16="http://schemas.microsoft.com/office/drawing/2014/main" id="{694B36AB-B2D8-B840-A663-CEC6FFCFDA36}"/>
              </a:ext>
            </a:extLst>
          </p:cNvPr>
          <p:cNvGrpSpPr/>
          <p:nvPr/>
        </p:nvGrpSpPr>
        <p:grpSpPr>
          <a:xfrm>
            <a:off x="5367122" y="2976060"/>
            <a:ext cx="384818" cy="467381"/>
            <a:chOff x="4412730" y="2323878"/>
            <a:chExt cx="509755" cy="645377"/>
          </a:xfrm>
        </p:grpSpPr>
        <p:grpSp>
          <p:nvGrpSpPr>
            <p:cNvPr id="466" name="Group 465">
              <a:extLst>
                <a:ext uri="{FF2B5EF4-FFF2-40B4-BE49-F238E27FC236}">
                  <a16:creationId xmlns:a16="http://schemas.microsoft.com/office/drawing/2014/main" id="{E85E5EF3-CDA3-F046-A5DB-F617F187F9B2}"/>
                </a:ext>
              </a:extLst>
            </p:cNvPr>
            <p:cNvGrpSpPr/>
            <p:nvPr/>
          </p:nvGrpSpPr>
          <p:grpSpPr>
            <a:xfrm>
              <a:off x="4412730" y="2323878"/>
              <a:ext cx="509755" cy="645377"/>
              <a:chOff x="-1153897" y="975509"/>
              <a:chExt cx="509755" cy="645377"/>
            </a:xfrm>
          </p:grpSpPr>
          <p:sp>
            <p:nvSpPr>
              <p:cNvPr id="468" name="Shape 319">
                <a:extLst>
                  <a:ext uri="{FF2B5EF4-FFF2-40B4-BE49-F238E27FC236}">
                    <a16:creationId xmlns:a16="http://schemas.microsoft.com/office/drawing/2014/main" id="{0B907DEB-3AA9-3540-8373-9B5D1C2DEAF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9" name="Shape 321">
                <a:extLst>
                  <a:ext uri="{FF2B5EF4-FFF2-40B4-BE49-F238E27FC236}">
                    <a16:creationId xmlns:a16="http://schemas.microsoft.com/office/drawing/2014/main" id="{2E2D13C7-26DB-2442-9203-5E422DFB4F26}"/>
                  </a:ext>
                </a:extLst>
              </p:cNvPr>
              <p:cNvSpPr/>
              <p:nvPr/>
            </p:nvSpPr>
            <p:spPr>
              <a:xfrm>
                <a:off x="-1153897" y="1436220"/>
                <a:ext cx="509755"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a:t>
                </a:r>
              </a:p>
              <a:p>
                <a:pPr lvl="0">
                  <a:defRPr sz="1800" b="0">
                    <a:solidFill>
                      <a:srgbClr val="000000"/>
                    </a:solidFill>
                  </a:defRPr>
                </a:pPr>
                <a:r>
                  <a:rPr lang="en-US" sz="600" b="1" dirty="0">
                    <a:solidFill>
                      <a:srgbClr val="4277BB"/>
                    </a:solidFill>
                  </a:rPr>
                  <a:t>WAREHOUSE</a:t>
                </a:r>
                <a:endParaRPr sz="600" b="1" dirty="0">
                  <a:solidFill>
                    <a:srgbClr val="4277BB"/>
                  </a:solidFill>
                </a:endParaRPr>
              </a:p>
            </p:txBody>
          </p:sp>
        </p:grpSp>
        <p:pic>
          <p:nvPicPr>
            <p:cNvPr id="467" name="Picture 466">
              <a:extLst>
                <a:ext uri="{FF2B5EF4-FFF2-40B4-BE49-F238E27FC236}">
                  <a16:creationId xmlns:a16="http://schemas.microsoft.com/office/drawing/2014/main" id="{A1EAFE58-101A-AB44-AA94-005CCEEFAF0B}"/>
                </a:ext>
              </a:extLst>
            </p:cNvPr>
            <p:cNvPicPr>
              <a:picLocks noChangeAspect="1"/>
            </p:cNvPicPr>
            <p:nvPr/>
          </p:nvPicPr>
          <p:blipFill>
            <a:blip r:embed="rId23"/>
            <a:stretch>
              <a:fillRect/>
            </a:stretch>
          </p:blipFill>
          <p:spPr>
            <a:xfrm>
              <a:off x="4497961" y="2407919"/>
              <a:ext cx="361005" cy="288804"/>
            </a:xfrm>
            <a:prstGeom prst="rect">
              <a:avLst/>
            </a:prstGeom>
          </p:spPr>
        </p:pic>
      </p:grpSp>
      <p:grpSp>
        <p:nvGrpSpPr>
          <p:cNvPr id="470" name="Group 469">
            <a:extLst>
              <a:ext uri="{FF2B5EF4-FFF2-40B4-BE49-F238E27FC236}">
                <a16:creationId xmlns:a16="http://schemas.microsoft.com/office/drawing/2014/main" id="{B4E4095E-63E2-EE44-ACD8-FA30FC7153B5}"/>
              </a:ext>
            </a:extLst>
          </p:cNvPr>
          <p:cNvGrpSpPr/>
          <p:nvPr/>
        </p:nvGrpSpPr>
        <p:grpSpPr>
          <a:xfrm>
            <a:off x="5925934" y="2985155"/>
            <a:ext cx="546625" cy="521835"/>
            <a:chOff x="4397617" y="277116"/>
            <a:chExt cx="724094" cy="720568"/>
          </a:xfrm>
        </p:grpSpPr>
        <p:grpSp>
          <p:nvGrpSpPr>
            <p:cNvPr id="471" name="Group 470">
              <a:extLst>
                <a:ext uri="{FF2B5EF4-FFF2-40B4-BE49-F238E27FC236}">
                  <a16:creationId xmlns:a16="http://schemas.microsoft.com/office/drawing/2014/main" id="{9C77B0E5-ADF9-814A-A05C-37A9169A487E}"/>
                </a:ext>
              </a:extLst>
            </p:cNvPr>
            <p:cNvGrpSpPr/>
            <p:nvPr/>
          </p:nvGrpSpPr>
          <p:grpSpPr>
            <a:xfrm>
              <a:off x="4397617" y="277116"/>
              <a:ext cx="724094" cy="720568"/>
              <a:chOff x="-1169014" y="975509"/>
              <a:chExt cx="724094" cy="720568"/>
            </a:xfrm>
          </p:grpSpPr>
          <p:sp>
            <p:nvSpPr>
              <p:cNvPr id="473" name="Shape 319">
                <a:extLst>
                  <a:ext uri="{FF2B5EF4-FFF2-40B4-BE49-F238E27FC236}">
                    <a16:creationId xmlns:a16="http://schemas.microsoft.com/office/drawing/2014/main" id="{483188F8-BB97-1645-941F-C1E018A76299}"/>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4" name="Shape 321">
                <a:extLst>
                  <a:ext uri="{FF2B5EF4-FFF2-40B4-BE49-F238E27FC236}">
                    <a16:creationId xmlns:a16="http://schemas.microsoft.com/office/drawing/2014/main" id="{666E96CA-3E14-0944-AFFA-748F6EDE7400}"/>
                  </a:ext>
                </a:extLst>
              </p:cNvPr>
              <p:cNvSpPr/>
              <p:nvPr/>
            </p:nvSpPr>
            <p:spPr>
              <a:xfrm>
                <a:off x="-1169014" y="1441084"/>
                <a:ext cx="724094" cy="25499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a:defRPr sz="1800" b="0">
                    <a:solidFill>
                      <a:srgbClr val="000000"/>
                    </a:solidFill>
                  </a:defRPr>
                </a:pPr>
                <a:r>
                  <a:rPr lang="en-US" sz="600" dirty="0">
                    <a:solidFill>
                      <a:srgbClr val="0070C0"/>
                    </a:solidFill>
                  </a:rPr>
                  <a:t>OPERATIONAL</a:t>
                </a:r>
              </a:p>
              <a:p>
                <a:pPr>
                  <a:defRPr sz="1800" b="0">
                    <a:solidFill>
                      <a:srgbClr val="000000"/>
                    </a:solidFill>
                  </a:defRPr>
                </a:pPr>
                <a:r>
                  <a:rPr lang="en-US" sz="600" dirty="0">
                    <a:solidFill>
                      <a:srgbClr val="0070C0"/>
                    </a:solidFill>
                  </a:rPr>
                  <a:t>DATA STORE</a:t>
                </a:r>
                <a:endParaRPr sz="600" dirty="0">
                  <a:solidFill>
                    <a:srgbClr val="0070C0"/>
                  </a:solidFill>
                </a:endParaRPr>
              </a:p>
            </p:txBody>
          </p:sp>
        </p:grpSp>
        <p:pic>
          <p:nvPicPr>
            <p:cNvPr id="472" name="Picture 471">
              <a:extLst>
                <a:ext uri="{FF2B5EF4-FFF2-40B4-BE49-F238E27FC236}">
                  <a16:creationId xmlns:a16="http://schemas.microsoft.com/office/drawing/2014/main" id="{39489B2C-B86D-A24E-B1F9-E95E7AA97582}"/>
                </a:ext>
              </a:extLst>
            </p:cNvPr>
            <p:cNvPicPr>
              <a:picLocks noChangeAspect="1"/>
            </p:cNvPicPr>
            <p:nvPr/>
          </p:nvPicPr>
          <p:blipFill>
            <a:blip r:embed="rId24"/>
            <a:stretch>
              <a:fillRect/>
            </a:stretch>
          </p:blipFill>
          <p:spPr>
            <a:xfrm>
              <a:off x="4548358" y="355451"/>
              <a:ext cx="247379" cy="315622"/>
            </a:xfrm>
            <a:prstGeom prst="rect">
              <a:avLst/>
            </a:prstGeom>
          </p:spPr>
        </p:pic>
      </p:grpSp>
      <p:cxnSp>
        <p:nvCxnSpPr>
          <p:cNvPr id="475" name="Straight Connector 474">
            <a:extLst>
              <a:ext uri="{FF2B5EF4-FFF2-40B4-BE49-F238E27FC236}">
                <a16:creationId xmlns:a16="http://schemas.microsoft.com/office/drawing/2014/main" id="{862D78A5-5360-804E-BFE5-CA6A912BB813}"/>
              </a:ext>
            </a:extLst>
          </p:cNvPr>
          <p:cNvCxnSpPr>
            <a:cxnSpLocks/>
          </p:cNvCxnSpPr>
          <p:nvPr/>
        </p:nvCxnSpPr>
        <p:spPr>
          <a:xfrm>
            <a:off x="6889034" y="2936777"/>
            <a:ext cx="462" cy="616514"/>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grpSp>
        <p:nvGrpSpPr>
          <p:cNvPr id="476" name="Group 475">
            <a:extLst>
              <a:ext uri="{FF2B5EF4-FFF2-40B4-BE49-F238E27FC236}">
                <a16:creationId xmlns:a16="http://schemas.microsoft.com/office/drawing/2014/main" id="{D3EA1FCA-558F-D048-8292-5799AC6E64C7}"/>
              </a:ext>
            </a:extLst>
          </p:cNvPr>
          <p:cNvGrpSpPr/>
          <p:nvPr/>
        </p:nvGrpSpPr>
        <p:grpSpPr>
          <a:xfrm>
            <a:off x="6994530" y="2883838"/>
            <a:ext cx="793156" cy="662930"/>
            <a:chOff x="3995351" y="2081645"/>
            <a:chExt cx="1525547" cy="1255481"/>
          </a:xfrm>
        </p:grpSpPr>
        <p:grpSp>
          <p:nvGrpSpPr>
            <p:cNvPr id="477" name="Group 476">
              <a:extLst>
                <a:ext uri="{FF2B5EF4-FFF2-40B4-BE49-F238E27FC236}">
                  <a16:creationId xmlns:a16="http://schemas.microsoft.com/office/drawing/2014/main" id="{07CFBF15-CBDA-474B-A625-B5D94C93D14E}"/>
                </a:ext>
              </a:extLst>
            </p:cNvPr>
            <p:cNvGrpSpPr/>
            <p:nvPr/>
          </p:nvGrpSpPr>
          <p:grpSpPr>
            <a:xfrm>
              <a:off x="3995351" y="2081645"/>
              <a:ext cx="1525547" cy="1255481"/>
              <a:chOff x="307526" y="1950562"/>
              <a:chExt cx="1525547" cy="1255481"/>
            </a:xfrm>
          </p:grpSpPr>
          <p:sp>
            <p:nvSpPr>
              <p:cNvPr id="479" name="Shape 339">
                <a:extLst>
                  <a:ext uri="{FF2B5EF4-FFF2-40B4-BE49-F238E27FC236}">
                    <a16:creationId xmlns:a16="http://schemas.microsoft.com/office/drawing/2014/main" id="{6C84F065-90CC-0348-90EB-620860EB4BD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0" name="Shape 341">
                <a:extLst>
                  <a:ext uri="{FF2B5EF4-FFF2-40B4-BE49-F238E27FC236}">
                    <a16:creationId xmlns:a16="http://schemas.microsoft.com/office/drawing/2014/main" id="{13614B7F-B9EE-6F4B-9CBD-62D007255F7C}"/>
                  </a:ext>
                </a:extLst>
              </p:cNvPr>
              <p:cNvSpPr/>
              <p:nvPr/>
            </p:nvSpPr>
            <p:spPr>
              <a:xfrm>
                <a:off x="307526" y="2681452"/>
                <a:ext cx="1525547" cy="52459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SANDBOX (ANALYTIC AND</a:t>
                </a:r>
              </a:p>
              <a:p>
                <a:pPr lvl="0">
                  <a:defRPr sz="1800" b="0">
                    <a:solidFill>
                      <a:srgbClr val="000000"/>
                    </a:solidFill>
                  </a:defRPr>
                </a:pPr>
                <a:r>
                  <a:rPr lang="en-US" sz="600" b="1" dirty="0">
                    <a:solidFill>
                      <a:srgbClr val="4277BB"/>
                    </a:solidFill>
                  </a:rPr>
                  <a:t>DISCOVERY ZONES)</a:t>
                </a:r>
                <a:endParaRPr sz="600" b="1" dirty="0">
                  <a:solidFill>
                    <a:srgbClr val="4277BB"/>
                  </a:solidFill>
                </a:endParaRPr>
              </a:p>
            </p:txBody>
          </p:sp>
        </p:grpSp>
        <p:pic>
          <p:nvPicPr>
            <p:cNvPr id="478" name="Picture 477">
              <a:extLst>
                <a:ext uri="{FF2B5EF4-FFF2-40B4-BE49-F238E27FC236}">
                  <a16:creationId xmlns:a16="http://schemas.microsoft.com/office/drawing/2014/main" id="{66D4DEA9-5A0D-D543-9B17-DE2B27BCE0C5}"/>
                </a:ext>
              </a:extLst>
            </p:cNvPr>
            <p:cNvPicPr>
              <a:picLocks noChangeAspect="1"/>
            </p:cNvPicPr>
            <p:nvPr/>
          </p:nvPicPr>
          <p:blipFill>
            <a:blip r:embed="rId25"/>
            <a:stretch>
              <a:fillRect/>
            </a:stretch>
          </p:blipFill>
          <p:spPr>
            <a:xfrm>
              <a:off x="4167757" y="2181902"/>
              <a:ext cx="516968" cy="516968"/>
            </a:xfrm>
            <a:prstGeom prst="rect">
              <a:avLst/>
            </a:prstGeom>
          </p:spPr>
        </p:pic>
      </p:grpSp>
      <p:grpSp>
        <p:nvGrpSpPr>
          <p:cNvPr id="481" name="Group 480">
            <a:extLst>
              <a:ext uri="{FF2B5EF4-FFF2-40B4-BE49-F238E27FC236}">
                <a16:creationId xmlns:a16="http://schemas.microsoft.com/office/drawing/2014/main" id="{9F92C320-0F30-2744-B1E3-CF01D188BA0F}"/>
              </a:ext>
            </a:extLst>
          </p:cNvPr>
          <p:cNvGrpSpPr/>
          <p:nvPr/>
        </p:nvGrpSpPr>
        <p:grpSpPr>
          <a:xfrm>
            <a:off x="6453124" y="2996853"/>
            <a:ext cx="386168" cy="511349"/>
            <a:chOff x="4572727" y="5022691"/>
            <a:chExt cx="542954" cy="774895"/>
          </a:xfrm>
        </p:grpSpPr>
        <p:grpSp>
          <p:nvGrpSpPr>
            <p:cNvPr id="482" name="Group 481">
              <a:extLst>
                <a:ext uri="{FF2B5EF4-FFF2-40B4-BE49-F238E27FC236}">
                  <a16:creationId xmlns:a16="http://schemas.microsoft.com/office/drawing/2014/main" id="{F6F36B62-F862-6347-8613-4446248F9BF4}"/>
                </a:ext>
              </a:extLst>
            </p:cNvPr>
            <p:cNvGrpSpPr/>
            <p:nvPr/>
          </p:nvGrpSpPr>
          <p:grpSpPr>
            <a:xfrm>
              <a:off x="4572727" y="5022691"/>
              <a:ext cx="542954" cy="774895"/>
              <a:chOff x="-993904" y="1076856"/>
              <a:chExt cx="542954" cy="774895"/>
            </a:xfrm>
          </p:grpSpPr>
          <p:sp>
            <p:nvSpPr>
              <p:cNvPr id="484" name="Shape 319">
                <a:extLst>
                  <a:ext uri="{FF2B5EF4-FFF2-40B4-BE49-F238E27FC236}">
                    <a16:creationId xmlns:a16="http://schemas.microsoft.com/office/drawing/2014/main" id="{D31D1840-F2B5-9246-ADD5-ABFFCF00F19F}"/>
                  </a:ext>
                </a:extLst>
              </p:cNvPr>
              <p:cNvSpPr/>
              <p:nvPr/>
            </p:nvSpPr>
            <p:spPr>
              <a:xfrm>
                <a:off x="-993904" y="1076856"/>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lgn="ctr" defTabSz="582762" rtl="0">
                  <a:defRPr sz="1800">
                    <a:solidFill>
                      <a:srgbClr val="FFFFFF"/>
                    </a:solidFill>
                  </a:defRPr>
                </a:pPr>
                <a:endParaRPr/>
              </a:p>
            </p:txBody>
          </p:sp>
          <p:sp>
            <p:nvSpPr>
              <p:cNvPr id="485" name="Shape 321">
                <a:extLst>
                  <a:ext uri="{FF2B5EF4-FFF2-40B4-BE49-F238E27FC236}">
                    <a16:creationId xmlns:a16="http://schemas.microsoft.com/office/drawing/2014/main" id="{CCCE0F8A-4E20-6B45-ADD0-70229000A398}"/>
                  </a:ext>
                </a:extLst>
              </p:cNvPr>
              <p:cNvSpPr/>
              <p:nvPr/>
            </p:nvSpPr>
            <p:spPr>
              <a:xfrm>
                <a:off x="-840863" y="1571909"/>
                <a:ext cx="389913" cy="27984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0070C0"/>
                    </a:solidFill>
                  </a:rPr>
                  <a:t>EVENT </a:t>
                </a:r>
              </a:p>
              <a:p>
                <a:pPr lvl="0">
                  <a:defRPr sz="1800" b="0">
                    <a:solidFill>
                      <a:srgbClr val="000000"/>
                    </a:solidFill>
                  </a:defRPr>
                </a:pPr>
                <a:r>
                  <a:rPr lang="en-US" sz="600" dirty="0">
                    <a:solidFill>
                      <a:srgbClr val="0070C0"/>
                    </a:solidFill>
                  </a:rPr>
                  <a:t>STORE</a:t>
                </a:r>
                <a:endParaRPr sz="600" dirty="0">
                  <a:solidFill>
                    <a:srgbClr val="0070C0"/>
                  </a:solidFill>
                </a:endParaRPr>
              </a:p>
            </p:txBody>
          </p:sp>
        </p:grpSp>
        <p:pic>
          <p:nvPicPr>
            <p:cNvPr id="483" name="Picture 482">
              <a:extLst>
                <a:ext uri="{FF2B5EF4-FFF2-40B4-BE49-F238E27FC236}">
                  <a16:creationId xmlns:a16="http://schemas.microsoft.com/office/drawing/2014/main" id="{AECF873C-6891-3D41-A1A3-F25B6C46193E}"/>
                </a:ext>
              </a:extLst>
            </p:cNvPr>
            <p:cNvPicPr>
              <a:picLocks noChangeAspect="1"/>
            </p:cNvPicPr>
            <p:nvPr/>
          </p:nvPicPr>
          <p:blipFill>
            <a:blip r:embed="rId26"/>
            <a:stretch>
              <a:fillRect/>
            </a:stretch>
          </p:blipFill>
          <p:spPr>
            <a:xfrm>
              <a:off x="4677225" y="5069870"/>
              <a:ext cx="261566" cy="335131"/>
            </a:xfrm>
            <a:prstGeom prst="rect">
              <a:avLst/>
            </a:prstGeom>
          </p:spPr>
        </p:pic>
      </p:grpSp>
      <p:grpSp>
        <p:nvGrpSpPr>
          <p:cNvPr id="487" name="Group 486">
            <a:extLst>
              <a:ext uri="{FF2B5EF4-FFF2-40B4-BE49-F238E27FC236}">
                <a16:creationId xmlns:a16="http://schemas.microsoft.com/office/drawing/2014/main" id="{13275B17-C7DD-AD4A-86E6-BCC6BCEFE8E2}"/>
              </a:ext>
            </a:extLst>
          </p:cNvPr>
          <p:cNvGrpSpPr/>
          <p:nvPr/>
        </p:nvGrpSpPr>
        <p:grpSpPr>
          <a:xfrm>
            <a:off x="2971880" y="2457555"/>
            <a:ext cx="976564" cy="547993"/>
            <a:chOff x="4364134" y="1643587"/>
            <a:chExt cx="1292897" cy="713508"/>
          </a:xfrm>
        </p:grpSpPr>
        <p:grpSp>
          <p:nvGrpSpPr>
            <p:cNvPr id="488" name="Group 487">
              <a:extLst>
                <a:ext uri="{FF2B5EF4-FFF2-40B4-BE49-F238E27FC236}">
                  <a16:creationId xmlns:a16="http://schemas.microsoft.com/office/drawing/2014/main" id="{6CA63D8D-A785-A049-B4C8-C8612E0D0D7C}"/>
                </a:ext>
              </a:extLst>
            </p:cNvPr>
            <p:cNvGrpSpPr/>
            <p:nvPr/>
          </p:nvGrpSpPr>
          <p:grpSpPr>
            <a:xfrm>
              <a:off x="4364134" y="1643587"/>
              <a:ext cx="1292897" cy="713508"/>
              <a:chOff x="-1202493" y="975509"/>
              <a:chExt cx="1292897" cy="713508"/>
            </a:xfrm>
          </p:grpSpPr>
          <p:sp>
            <p:nvSpPr>
              <p:cNvPr id="490" name="Shape 319">
                <a:extLst>
                  <a:ext uri="{FF2B5EF4-FFF2-40B4-BE49-F238E27FC236}">
                    <a16:creationId xmlns:a16="http://schemas.microsoft.com/office/drawing/2014/main" id="{A48A6B89-FA37-E34C-B8A7-0F750A67C03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91" name="Shape 321">
                <a:extLst>
                  <a:ext uri="{FF2B5EF4-FFF2-40B4-BE49-F238E27FC236}">
                    <a16:creationId xmlns:a16="http://schemas.microsoft.com/office/drawing/2014/main" id="{A4E6CCBC-843E-7F47-AF50-57B77D9AF98F}"/>
                  </a:ext>
                </a:extLst>
              </p:cNvPr>
              <p:cNvSpPr/>
              <p:nvPr/>
            </p:nvSpPr>
            <p:spPr>
              <a:xfrm>
                <a:off x="-1202493" y="1448575"/>
                <a:ext cx="1292897" cy="24044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KNOWLEDGE </a:t>
                </a:r>
              </a:p>
              <a:p>
                <a:pPr lvl="0">
                  <a:defRPr sz="1800" b="0">
                    <a:solidFill>
                      <a:srgbClr val="000000"/>
                    </a:solidFill>
                  </a:defRPr>
                </a:pPr>
                <a:r>
                  <a:rPr lang="en-US" sz="600" b="1" dirty="0">
                    <a:solidFill>
                      <a:srgbClr val="4277BB"/>
                    </a:solidFill>
                  </a:rPr>
                  <a:t>CATALOG</a:t>
                </a:r>
                <a:endParaRPr sz="600" b="1" dirty="0">
                  <a:solidFill>
                    <a:srgbClr val="4277BB"/>
                  </a:solidFill>
                </a:endParaRPr>
              </a:p>
            </p:txBody>
          </p:sp>
        </p:grpSp>
        <p:pic>
          <p:nvPicPr>
            <p:cNvPr id="489" name="Picture 488">
              <a:extLst>
                <a:ext uri="{FF2B5EF4-FFF2-40B4-BE49-F238E27FC236}">
                  <a16:creationId xmlns:a16="http://schemas.microsoft.com/office/drawing/2014/main" id="{DD508ED4-F22E-AF46-ADE0-6749BC4878BD}"/>
                </a:ext>
              </a:extLst>
            </p:cNvPr>
            <p:cNvPicPr>
              <a:picLocks noChangeAspect="1"/>
            </p:cNvPicPr>
            <p:nvPr/>
          </p:nvPicPr>
          <p:blipFill>
            <a:blip r:embed="rId27"/>
            <a:stretch>
              <a:fillRect/>
            </a:stretch>
          </p:blipFill>
          <p:spPr>
            <a:xfrm>
              <a:off x="4500934" y="1733955"/>
              <a:ext cx="333713" cy="289803"/>
            </a:xfrm>
            <a:prstGeom prst="rect">
              <a:avLst/>
            </a:prstGeom>
          </p:spPr>
        </p:pic>
      </p:grpSp>
      <p:grpSp>
        <p:nvGrpSpPr>
          <p:cNvPr id="492" name="Group 491">
            <a:extLst>
              <a:ext uri="{FF2B5EF4-FFF2-40B4-BE49-F238E27FC236}">
                <a16:creationId xmlns:a16="http://schemas.microsoft.com/office/drawing/2014/main" id="{5E361140-3097-E54A-A7C8-89603CED788D}"/>
              </a:ext>
            </a:extLst>
          </p:cNvPr>
          <p:cNvGrpSpPr/>
          <p:nvPr/>
        </p:nvGrpSpPr>
        <p:grpSpPr>
          <a:xfrm>
            <a:off x="3579614" y="2455960"/>
            <a:ext cx="345146" cy="424753"/>
            <a:chOff x="4443998" y="3664116"/>
            <a:chExt cx="456947" cy="553044"/>
          </a:xfrm>
        </p:grpSpPr>
        <p:grpSp>
          <p:nvGrpSpPr>
            <p:cNvPr id="493" name="Group 492">
              <a:extLst>
                <a:ext uri="{FF2B5EF4-FFF2-40B4-BE49-F238E27FC236}">
                  <a16:creationId xmlns:a16="http://schemas.microsoft.com/office/drawing/2014/main" id="{102203CE-8092-274A-98D4-A23064CA5175}"/>
                </a:ext>
              </a:extLst>
            </p:cNvPr>
            <p:cNvGrpSpPr/>
            <p:nvPr/>
          </p:nvGrpSpPr>
          <p:grpSpPr>
            <a:xfrm>
              <a:off x="4443998" y="3664116"/>
              <a:ext cx="456947" cy="553044"/>
              <a:chOff x="-1122633" y="975509"/>
              <a:chExt cx="456947" cy="553044"/>
            </a:xfrm>
          </p:grpSpPr>
          <p:sp>
            <p:nvSpPr>
              <p:cNvPr id="495" name="Shape 319">
                <a:extLst>
                  <a:ext uri="{FF2B5EF4-FFF2-40B4-BE49-F238E27FC236}">
                    <a16:creationId xmlns:a16="http://schemas.microsoft.com/office/drawing/2014/main" id="{42E62B58-372B-8D40-99EC-506AEE6664D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96" name="Shape 321">
                <a:extLst>
                  <a:ext uri="{FF2B5EF4-FFF2-40B4-BE49-F238E27FC236}">
                    <a16:creationId xmlns:a16="http://schemas.microsoft.com/office/drawing/2014/main" id="{878B3AA1-D8F9-F445-B01F-FBE7AFD83148}"/>
                  </a:ext>
                </a:extLst>
              </p:cNvPr>
              <p:cNvSpPr/>
              <p:nvPr/>
            </p:nvSpPr>
            <p:spPr>
              <a:xfrm>
                <a:off x="-981469" y="1436220"/>
                <a:ext cx="184346"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MDM</a:t>
                </a:r>
                <a:endParaRPr sz="600" b="1" dirty="0">
                  <a:solidFill>
                    <a:srgbClr val="4277BB"/>
                  </a:solidFill>
                </a:endParaRPr>
              </a:p>
            </p:txBody>
          </p:sp>
        </p:grpSp>
        <p:pic>
          <p:nvPicPr>
            <p:cNvPr id="494" name="Picture 493">
              <a:extLst>
                <a:ext uri="{FF2B5EF4-FFF2-40B4-BE49-F238E27FC236}">
                  <a16:creationId xmlns:a16="http://schemas.microsoft.com/office/drawing/2014/main" id="{0DFE7141-AC82-B44E-8302-C08A631B50AB}"/>
                </a:ext>
              </a:extLst>
            </p:cNvPr>
            <p:cNvPicPr>
              <a:picLocks noChangeAspect="1"/>
            </p:cNvPicPr>
            <p:nvPr/>
          </p:nvPicPr>
          <p:blipFill>
            <a:blip r:embed="rId28"/>
            <a:stretch>
              <a:fillRect/>
            </a:stretch>
          </p:blipFill>
          <p:spPr>
            <a:xfrm>
              <a:off x="4593212" y="3720829"/>
              <a:ext cx="193877" cy="348979"/>
            </a:xfrm>
            <a:prstGeom prst="rect">
              <a:avLst/>
            </a:prstGeom>
          </p:spPr>
        </p:pic>
      </p:grpSp>
      <p:grpSp>
        <p:nvGrpSpPr>
          <p:cNvPr id="497" name="Group 496">
            <a:extLst>
              <a:ext uri="{FF2B5EF4-FFF2-40B4-BE49-F238E27FC236}">
                <a16:creationId xmlns:a16="http://schemas.microsoft.com/office/drawing/2014/main" id="{F5C3F3F8-DFAB-D845-9CC4-09452CFCC52A}"/>
              </a:ext>
            </a:extLst>
          </p:cNvPr>
          <p:cNvGrpSpPr/>
          <p:nvPr/>
        </p:nvGrpSpPr>
        <p:grpSpPr>
          <a:xfrm>
            <a:off x="2093760" y="2444215"/>
            <a:ext cx="884124" cy="547333"/>
            <a:chOff x="4159563" y="5593697"/>
            <a:chExt cx="1170513" cy="712648"/>
          </a:xfrm>
        </p:grpSpPr>
        <p:grpSp>
          <p:nvGrpSpPr>
            <p:cNvPr id="498" name="Group 497">
              <a:extLst>
                <a:ext uri="{FF2B5EF4-FFF2-40B4-BE49-F238E27FC236}">
                  <a16:creationId xmlns:a16="http://schemas.microsoft.com/office/drawing/2014/main" id="{4F30AA5F-48BC-A749-9826-E59B28EFB1B8}"/>
                </a:ext>
              </a:extLst>
            </p:cNvPr>
            <p:cNvGrpSpPr/>
            <p:nvPr/>
          </p:nvGrpSpPr>
          <p:grpSpPr>
            <a:xfrm>
              <a:off x="4159563" y="5593697"/>
              <a:ext cx="1170513" cy="712648"/>
              <a:chOff x="-1407058" y="975509"/>
              <a:chExt cx="1170513" cy="712648"/>
            </a:xfrm>
          </p:grpSpPr>
          <p:sp>
            <p:nvSpPr>
              <p:cNvPr id="500" name="Shape 319">
                <a:extLst>
                  <a:ext uri="{FF2B5EF4-FFF2-40B4-BE49-F238E27FC236}">
                    <a16:creationId xmlns:a16="http://schemas.microsoft.com/office/drawing/2014/main" id="{51B3215A-2267-E14B-AD44-C4E76D7B677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1" name="Shape 321">
                <a:extLst>
                  <a:ext uri="{FF2B5EF4-FFF2-40B4-BE49-F238E27FC236}">
                    <a16:creationId xmlns:a16="http://schemas.microsoft.com/office/drawing/2014/main" id="{A371E10E-1F38-014A-9D3E-E82E0D5E097D}"/>
                  </a:ext>
                </a:extLst>
              </p:cNvPr>
              <p:cNvSpPr/>
              <p:nvPr/>
            </p:nvSpPr>
            <p:spPr>
              <a:xfrm>
                <a:off x="-1407058" y="1447715"/>
                <a:ext cx="1170513" cy="24044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METADATA, ACCESS AND POLICIES</a:t>
                </a:r>
                <a:endParaRPr sz="600" b="1" dirty="0">
                  <a:solidFill>
                    <a:srgbClr val="4277BB"/>
                  </a:solidFill>
                </a:endParaRPr>
              </a:p>
            </p:txBody>
          </p:sp>
        </p:grpSp>
        <p:pic>
          <p:nvPicPr>
            <p:cNvPr id="499" name="Picture 498">
              <a:extLst>
                <a:ext uri="{FF2B5EF4-FFF2-40B4-BE49-F238E27FC236}">
                  <a16:creationId xmlns:a16="http://schemas.microsoft.com/office/drawing/2014/main" id="{FEBE3A30-BCEF-6D43-A631-536226EFD668}"/>
                </a:ext>
              </a:extLst>
            </p:cNvPr>
            <p:cNvPicPr>
              <a:picLocks noChangeAspect="1"/>
            </p:cNvPicPr>
            <p:nvPr/>
          </p:nvPicPr>
          <p:blipFill>
            <a:blip r:embed="rId29"/>
            <a:stretch>
              <a:fillRect/>
            </a:stretch>
          </p:blipFill>
          <p:spPr>
            <a:xfrm>
              <a:off x="4493432" y="5660347"/>
              <a:ext cx="365286" cy="297997"/>
            </a:xfrm>
            <a:prstGeom prst="rect">
              <a:avLst/>
            </a:prstGeom>
          </p:spPr>
        </p:pic>
      </p:grpSp>
      <p:grpSp>
        <p:nvGrpSpPr>
          <p:cNvPr id="502" name="Group 501">
            <a:extLst>
              <a:ext uri="{FF2B5EF4-FFF2-40B4-BE49-F238E27FC236}">
                <a16:creationId xmlns:a16="http://schemas.microsoft.com/office/drawing/2014/main" id="{9551E4F4-4FF3-4E4D-8871-72DEE25BFBAA}"/>
              </a:ext>
            </a:extLst>
          </p:cNvPr>
          <p:cNvGrpSpPr/>
          <p:nvPr/>
        </p:nvGrpSpPr>
        <p:grpSpPr>
          <a:xfrm>
            <a:off x="4012404" y="2452972"/>
            <a:ext cx="650694" cy="466939"/>
            <a:chOff x="4350282" y="6249001"/>
            <a:chExt cx="861469" cy="607971"/>
          </a:xfrm>
        </p:grpSpPr>
        <p:grpSp>
          <p:nvGrpSpPr>
            <p:cNvPr id="503" name="Group 502">
              <a:extLst>
                <a:ext uri="{FF2B5EF4-FFF2-40B4-BE49-F238E27FC236}">
                  <a16:creationId xmlns:a16="http://schemas.microsoft.com/office/drawing/2014/main" id="{57A648BD-10D0-6347-A11F-42E22AE02477}"/>
                </a:ext>
              </a:extLst>
            </p:cNvPr>
            <p:cNvGrpSpPr/>
            <p:nvPr/>
          </p:nvGrpSpPr>
          <p:grpSpPr>
            <a:xfrm>
              <a:off x="4350282" y="6249001"/>
              <a:ext cx="861469" cy="607971"/>
              <a:chOff x="-1216349" y="975509"/>
              <a:chExt cx="861469" cy="607971"/>
            </a:xfrm>
          </p:grpSpPr>
          <p:sp>
            <p:nvSpPr>
              <p:cNvPr id="505" name="Shape 319">
                <a:extLst>
                  <a:ext uri="{FF2B5EF4-FFF2-40B4-BE49-F238E27FC236}">
                    <a16:creationId xmlns:a16="http://schemas.microsoft.com/office/drawing/2014/main" id="{40D04B11-0CE8-3442-B0E4-5DF64E05ABB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6" name="Shape 321">
                <a:extLst>
                  <a:ext uri="{FF2B5EF4-FFF2-40B4-BE49-F238E27FC236}">
                    <a16:creationId xmlns:a16="http://schemas.microsoft.com/office/drawing/2014/main" id="{45CBABAF-9D22-0C40-AB1B-29CAB067A9BB}"/>
                  </a:ext>
                </a:extLst>
              </p:cNvPr>
              <p:cNvSpPr/>
              <p:nvPr/>
            </p:nvSpPr>
            <p:spPr>
              <a:xfrm>
                <a:off x="-1216349" y="1463259"/>
                <a:ext cx="861469" cy="120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REFINERY</a:t>
                </a:r>
                <a:endParaRPr sz="600" b="1" dirty="0">
                  <a:solidFill>
                    <a:srgbClr val="4277BB"/>
                  </a:solidFill>
                </a:endParaRPr>
              </a:p>
            </p:txBody>
          </p:sp>
        </p:grpSp>
        <p:pic>
          <p:nvPicPr>
            <p:cNvPr id="504" name="Picture 503">
              <a:extLst>
                <a:ext uri="{FF2B5EF4-FFF2-40B4-BE49-F238E27FC236}">
                  <a16:creationId xmlns:a16="http://schemas.microsoft.com/office/drawing/2014/main" id="{46BC1CBB-3244-4649-ACA2-A29423756C84}"/>
                </a:ext>
              </a:extLst>
            </p:cNvPr>
            <p:cNvPicPr>
              <a:picLocks noChangeAspect="1"/>
            </p:cNvPicPr>
            <p:nvPr/>
          </p:nvPicPr>
          <p:blipFill>
            <a:blip r:embed="rId30"/>
            <a:stretch>
              <a:fillRect/>
            </a:stretch>
          </p:blipFill>
          <p:spPr>
            <a:xfrm>
              <a:off x="4501244" y="6357568"/>
              <a:ext cx="354198" cy="219266"/>
            </a:xfrm>
            <a:prstGeom prst="rect">
              <a:avLst/>
            </a:prstGeom>
          </p:spPr>
        </p:pic>
      </p:grpSp>
      <p:sp>
        <p:nvSpPr>
          <p:cNvPr id="507" name="Rectangle 506">
            <a:extLst>
              <a:ext uri="{FF2B5EF4-FFF2-40B4-BE49-F238E27FC236}">
                <a16:creationId xmlns:a16="http://schemas.microsoft.com/office/drawing/2014/main" id="{EA450351-DD01-1F42-8804-460D66BDFE5A}"/>
              </a:ext>
            </a:extLst>
          </p:cNvPr>
          <p:cNvSpPr/>
          <p:nvPr/>
        </p:nvSpPr>
        <p:spPr>
          <a:xfrm>
            <a:off x="1987932" y="2377608"/>
            <a:ext cx="3061656" cy="661819"/>
          </a:xfrm>
          <a:prstGeom prst="rect">
            <a:avLst/>
          </a:prstGeom>
          <a:noFill/>
          <a:ln w="50800" cap="flat">
            <a:solidFill>
              <a:schemeClr val="accent2">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08" name="Shape 321">
            <a:extLst>
              <a:ext uri="{FF2B5EF4-FFF2-40B4-BE49-F238E27FC236}">
                <a16:creationId xmlns:a16="http://schemas.microsoft.com/office/drawing/2014/main" id="{CEEEE11A-D954-0247-8831-C6617660E013}"/>
              </a:ext>
            </a:extLst>
          </p:cNvPr>
          <p:cNvSpPr/>
          <p:nvPr/>
        </p:nvSpPr>
        <p:spPr>
          <a:xfrm>
            <a:off x="4478456" y="2401597"/>
            <a:ext cx="884124"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INFORMATION GOVERNANCE</a:t>
            </a:r>
          </a:p>
        </p:txBody>
      </p:sp>
      <p:cxnSp>
        <p:nvCxnSpPr>
          <p:cNvPr id="509" name="Straight Arrow Connector 508">
            <a:extLst>
              <a:ext uri="{FF2B5EF4-FFF2-40B4-BE49-F238E27FC236}">
                <a16:creationId xmlns:a16="http://schemas.microsoft.com/office/drawing/2014/main" id="{BFED2B7E-2469-FE49-9070-991C5DA6B034}"/>
              </a:ext>
            </a:extLst>
          </p:cNvPr>
          <p:cNvCxnSpPr>
            <a:cxnSpLocks/>
          </p:cNvCxnSpPr>
          <p:nvPr/>
        </p:nvCxnSpPr>
        <p:spPr>
          <a:xfrm flipH="1">
            <a:off x="2462134" y="3025370"/>
            <a:ext cx="6081" cy="709899"/>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0F8567AD-1F75-134E-8950-67C622DB7E01}"/>
              </a:ext>
            </a:extLst>
          </p:cNvPr>
          <p:cNvCxnSpPr>
            <a:cxnSpLocks/>
            <a:endCxn id="407" idx="0"/>
          </p:cNvCxnSpPr>
          <p:nvPr/>
        </p:nvCxnSpPr>
        <p:spPr>
          <a:xfrm>
            <a:off x="5042168" y="3660577"/>
            <a:ext cx="547691" cy="147184"/>
          </a:xfrm>
          <a:prstGeom prst="bentConnector2">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 name="Elbow Connector 43">
            <a:extLst>
              <a:ext uri="{FF2B5EF4-FFF2-40B4-BE49-F238E27FC236}">
                <a16:creationId xmlns:a16="http://schemas.microsoft.com/office/drawing/2014/main" id="{36D713EF-2F30-A548-A1C5-09ADE94F6996}"/>
              </a:ext>
            </a:extLst>
          </p:cNvPr>
          <p:cNvCxnSpPr>
            <a:cxnSpLocks/>
            <a:endCxn id="464" idx="2"/>
          </p:cNvCxnSpPr>
          <p:nvPr/>
        </p:nvCxnSpPr>
        <p:spPr>
          <a:xfrm flipV="1">
            <a:off x="5758241" y="3599530"/>
            <a:ext cx="839871" cy="251779"/>
          </a:xfrm>
          <a:prstGeom prst="bentConnector2">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8" name="Straight Arrow Connector 517">
            <a:extLst>
              <a:ext uri="{FF2B5EF4-FFF2-40B4-BE49-F238E27FC236}">
                <a16:creationId xmlns:a16="http://schemas.microsoft.com/office/drawing/2014/main" id="{B838FA72-FA94-D042-AF66-1B8F64891D05}"/>
              </a:ext>
            </a:extLst>
          </p:cNvPr>
          <p:cNvCxnSpPr/>
          <p:nvPr/>
        </p:nvCxnSpPr>
        <p:spPr>
          <a:xfrm flipH="1">
            <a:off x="3838511" y="3025370"/>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21" name="Straight Arrow Connector 520">
            <a:extLst>
              <a:ext uri="{FF2B5EF4-FFF2-40B4-BE49-F238E27FC236}">
                <a16:creationId xmlns:a16="http://schemas.microsoft.com/office/drawing/2014/main" id="{EB9C5202-422B-F44F-A6CB-D5B38530099C}"/>
              </a:ext>
            </a:extLst>
          </p:cNvPr>
          <p:cNvCxnSpPr>
            <a:cxnSpLocks/>
          </p:cNvCxnSpPr>
          <p:nvPr/>
        </p:nvCxnSpPr>
        <p:spPr>
          <a:xfrm flipH="1">
            <a:off x="5055633" y="3268356"/>
            <a:ext cx="253049" cy="7379"/>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64" name="Group 263">
            <a:extLst>
              <a:ext uri="{FF2B5EF4-FFF2-40B4-BE49-F238E27FC236}">
                <a16:creationId xmlns:a16="http://schemas.microsoft.com/office/drawing/2014/main" id="{EE68865B-5210-F344-867B-94AE737D326A}"/>
              </a:ext>
            </a:extLst>
          </p:cNvPr>
          <p:cNvGrpSpPr/>
          <p:nvPr/>
        </p:nvGrpSpPr>
        <p:grpSpPr>
          <a:xfrm>
            <a:off x="3575995" y="1551653"/>
            <a:ext cx="1302511" cy="646407"/>
            <a:chOff x="3792816" y="1363113"/>
            <a:chExt cx="1302511" cy="646407"/>
          </a:xfrm>
        </p:grpSpPr>
        <p:sp>
          <p:nvSpPr>
            <p:cNvPr id="559" name="Rectangle 558">
              <a:extLst>
                <a:ext uri="{FF2B5EF4-FFF2-40B4-BE49-F238E27FC236}">
                  <a16:creationId xmlns:a16="http://schemas.microsoft.com/office/drawing/2014/main" id="{493639E6-D1F7-B64F-849D-DD1F7BBD21A4}"/>
                </a:ext>
              </a:extLst>
            </p:cNvPr>
            <p:cNvSpPr/>
            <p:nvPr/>
          </p:nvSpPr>
          <p:spPr>
            <a:xfrm>
              <a:off x="3792816" y="1363113"/>
              <a:ext cx="1302511" cy="646407"/>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560" name="Group 559">
              <a:extLst>
                <a:ext uri="{FF2B5EF4-FFF2-40B4-BE49-F238E27FC236}">
                  <a16:creationId xmlns:a16="http://schemas.microsoft.com/office/drawing/2014/main" id="{3E17E19E-67BB-314A-9504-F86B9F77B828}"/>
                </a:ext>
              </a:extLst>
            </p:cNvPr>
            <p:cNvGrpSpPr/>
            <p:nvPr/>
          </p:nvGrpSpPr>
          <p:grpSpPr>
            <a:xfrm>
              <a:off x="4524923" y="1522512"/>
              <a:ext cx="375634" cy="363319"/>
              <a:chOff x="7157711" y="3116019"/>
              <a:chExt cx="548227" cy="587091"/>
            </a:xfrm>
          </p:grpSpPr>
          <p:grpSp>
            <p:nvGrpSpPr>
              <p:cNvPr id="561" name="Group 560">
                <a:extLst>
                  <a:ext uri="{FF2B5EF4-FFF2-40B4-BE49-F238E27FC236}">
                    <a16:creationId xmlns:a16="http://schemas.microsoft.com/office/drawing/2014/main" id="{E516E1DD-8B21-2746-AEB1-9F3EF512E6DA}"/>
                  </a:ext>
                </a:extLst>
              </p:cNvPr>
              <p:cNvGrpSpPr/>
              <p:nvPr/>
            </p:nvGrpSpPr>
            <p:grpSpPr>
              <a:xfrm>
                <a:off x="7157711" y="3116019"/>
                <a:ext cx="548227" cy="587091"/>
                <a:chOff x="-1168270" y="975509"/>
                <a:chExt cx="548227" cy="587091"/>
              </a:xfrm>
            </p:grpSpPr>
            <p:sp>
              <p:nvSpPr>
                <p:cNvPr id="563" name="Shape 319">
                  <a:extLst>
                    <a:ext uri="{FF2B5EF4-FFF2-40B4-BE49-F238E27FC236}">
                      <a16:creationId xmlns:a16="http://schemas.microsoft.com/office/drawing/2014/main" id="{2B4FA677-6FB7-0C40-997C-CEEDAADC016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4" name="Shape 321">
                  <a:extLst>
                    <a:ext uri="{FF2B5EF4-FFF2-40B4-BE49-F238E27FC236}">
                      <a16:creationId xmlns:a16="http://schemas.microsoft.com/office/drawing/2014/main" id="{0D80AEC5-7F4B-784B-A559-C363A81EEEBE}"/>
                    </a:ext>
                  </a:extLst>
                </p:cNvPr>
                <p:cNvSpPr/>
                <p:nvPr/>
              </p:nvSpPr>
              <p:spPr>
                <a:xfrm>
                  <a:off x="-1168270" y="1470267"/>
                  <a:ext cx="548227"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OPTIMIZATION</a:t>
                  </a:r>
                  <a:endParaRPr sz="600" b="1" dirty="0">
                    <a:solidFill>
                      <a:srgbClr val="4277BB"/>
                    </a:solidFill>
                  </a:endParaRPr>
                </a:p>
              </p:txBody>
            </p:sp>
          </p:grpSp>
          <p:pic>
            <p:nvPicPr>
              <p:cNvPr id="562" name="Picture 561">
                <a:extLst>
                  <a:ext uri="{FF2B5EF4-FFF2-40B4-BE49-F238E27FC236}">
                    <a16:creationId xmlns:a16="http://schemas.microsoft.com/office/drawing/2014/main" id="{8667EB1D-CDF5-E44D-8347-B63B6CFB2957}"/>
                  </a:ext>
                </a:extLst>
              </p:cNvPr>
              <p:cNvPicPr>
                <a:picLocks noChangeAspect="1"/>
              </p:cNvPicPr>
              <p:nvPr/>
            </p:nvPicPr>
            <p:blipFill>
              <a:blip r:embed="rId31"/>
              <a:stretch>
                <a:fillRect/>
              </a:stretch>
            </p:blipFill>
            <p:spPr>
              <a:xfrm>
                <a:off x="7234079" y="3185261"/>
                <a:ext cx="390336" cy="360310"/>
              </a:xfrm>
              <a:prstGeom prst="rect">
                <a:avLst/>
              </a:prstGeom>
            </p:spPr>
          </p:pic>
        </p:grpSp>
        <p:grpSp>
          <p:nvGrpSpPr>
            <p:cNvPr id="565" name="Group 564">
              <a:extLst>
                <a:ext uri="{FF2B5EF4-FFF2-40B4-BE49-F238E27FC236}">
                  <a16:creationId xmlns:a16="http://schemas.microsoft.com/office/drawing/2014/main" id="{9769433B-664C-0146-9DD1-11677D7F760E}"/>
                </a:ext>
              </a:extLst>
            </p:cNvPr>
            <p:cNvGrpSpPr/>
            <p:nvPr/>
          </p:nvGrpSpPr>
          <p:grpSpPr>
            <a:xfrm>
              <a:off x="3865128" y="1497647"/>
              <a:ext cx="561051" cy="490845"/>
              <a:chOff x="6319959" y="3096031"/>
              <a:chExt cx="818837" cy="793162"/>
            </a:xfrm>
          </p:grpSpPr>
          <p:grpSp>
            <p:nvGrpSpPr>
              <p:cNvPr id="566" name="Group 565">
                <a:extLst>
                  <a:ext uri="{FF2B5EF4-FFF2-40B4-BE49-F238E27FC236}">
                    <a16:creationId xmlns:a16="http://schemas.microsoft.com/office/drawing/2014/main" id="{F852B911-008F-0148-BA80-C4E191CC1EC4}"/>
                  </a:ext>
                </a:extLst>
              </p:cNvPr>
              <p:cNvGrpSpPr/>
              <p:nvPr/>
            </p:nvGrpSpPr>
            <p:grpSpPr>
              <a:xfrm>
                <a:off x="6319959" y="3096031"/>
                <a:ext cx="818837" cy="793162"/>
                <a:chOff x="-1185104" y="975509"/>
                <a:chExt cx="818837" cy="793162"/>
              </a:xfrm>
            </p:grpSpPr>
            <p:sp>
              <p:nvSpPr>
                <p:cNvPr id="568" name="Shape 319">
                  <a:extLst>
                    <a:ext uri="{FF2B5EF4-FFF2-40B4-BE49-F238E27FC236}">
                      <a16:creationId xmlns:a16="http://schemas.microsoft.com/office/drawing/2014/main" id="{5A16CF3E-D0B5-C942-B981-939FFAD1E82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9" name="Shape 321">
                  <a:extLst>
                    <a:ext uri="{FF2B5EF4-FFF2-40B4-BE49-F238E27FC236}">
                      <a16:creationId xmlns:a16="http://schemas.microsoft.com/office/drawing/2014/main" id="{E4970593-0777-1149-804A-02A2582A3D01}"/>
                    </a:ext>
                  </a:extLst>
                </p:cNvPr>
                <p:cNvSpPr/>
                <p:nvPr/>
              </p:nvSpPr>
              <p:spPr>
                <a:xfrm>
                  <a:off x="-1185104" y="1470267"/>
                  <a:ext cx="818837" cy="2984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DECISION</a:t>
                  </a:r>
                </a:p>
                <a:p>
                  <a:pPr lvl="0">
                    <a:defRPr sz="1800" b="0">
                      <a:solidFill>
                        <a:srgbClr val="000000"/>
                      </a:solidFill>
                    </a:defRPr>
                  </a:pPr>
                  <a:r>
                    <a:rPr lang="en-US" sz="600" b="1" dirty="0">
                      <a:solidFill>
                        <a:srgbClr val="4277BB"/>
                      </a:solidFill>
                    </a:rPr>
                    <a:t>MANAGEMENT</a:t>
                  </a:r>
                  <a:endParaRPr sz="600" b="1" dirty="0">
                    <a:solidFill>
                      <a:srgbClr val="4277BB"/>
                    </a:solidFill>
                  </a:endParaRPr>
                </a:p>
              </p:txBody>
            </p:sp>
          </p:grpSp>
          <p:pic>
            <p:nvPicPr>
              <p:cNvPr id="567" name="Picture 566">
                <a:extLst>
                  <a:ext uri="{FF2B5EF4-FFF2-40B4-BE49-F238E27FC236}">
                    <a16:creationId xmlns:a16="http://schemas.microsoft.com/office/drawing/2014/main" id="{6A582AF7-D7EE-2A49-8B3D-CFD087237193}"/>
                  </a:ext>
                </a:extLst>
              </p:cNvPr>
              <p:cNvPicPr>
                <a:picLocks noChangeAspect="1"/>
              </p:cNvPicPr>
              <p:nvPr/>
            </p:nvPicPr>
            <p:blipFill>
              <a:blip r:embed="rId32"/>
              <a:stretch>
                <a:fillRect/>
              </a:stretch>
            </p:blipFill>
            <p:spPr>
              <a:xfrm>
                <a:off x="6396343" y="3165316"/>
                <a:ext cx="440463" cy="306409"/>
              </a:xfrm>
              <a:prstGeom prst="rect">
                <a:avLst/>
              </a:prstGeom>
            </p:spPr>
          </p:pic>
        </p:grpSp>
        <p:sp>
          <p:nvSpPr>
            <p:cNvPr id="570" name="Shape 321">
              <a:extLst>
                <a:ext uri="{FF2B5EF4-FFF2-40B4-BE49-F238E27FC236}">
                  <a16:creationId xmlns:a16="http://schemas.microsoft.com/office/drawing/2014/main" id="{64A0BBD0-2A3F-9D46-90CE-4FE6147201A7}"/>
                </a:ext>
              </a:extLst>
            </p:cNvPr>
            <p:cNvSpPr/>
            <p:nvPr/>
          </p:nvSpPr>
          <p:spPr>
            <a:xfrm>
              <a:off x="4000022" y="1384025"/>
              <a:ext cx="954046"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DECISIONS</a:t>
              </a:r>
            </a:p>
          </p:txBody>
        </p:sp>
      </p:grpSp>
      <p:cxnSp>
        <p:nvCxnSpPr>
          <p:cNvPr id="571" name="Straight Arrow Connector 570">
            <a:extLst>
              <a:ext uri="{FF2B5EF4-FFF2-40B4-BE49-F238E27FC236}">
                <a16:creationId xmlns:a16="http://schemas.microsoft.com/office/drawing/2014/main" id="{FDB21071-91AC-9348-AAA6-26EAECE71D27}"/>
              </a:ext>
            </a:extLst>
          </p:cNvPr>
          <p:cNvCxnSpPr>
            <a:cxnSpLocks/>
          </p:cNvCxnSpPr>
          <p:nvPr/>
        </p:nvCxnSpPr>
        <p:spPr>
          <a:xfrm>
            <a:off x="4224585" y="2171346"/>
            <a:ext cx="0" cy="21882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75" name="Straight Arrow Connector 574">
            <a:extLst>
              <a:ext uri="{FF2B5EF4-FFF2-40B4-BE49-F238E27FC236}">
                <a16:creationId xmlns:a16="http://schemas.microsoft.com/office/drawing/2014/main" id="{0EDE46D6-1930-6048-AD74-F1A94AB08006}"/>
              </a:ext>
            </a:extLst>
          </p:cNvPr>
          <p:cNvCxnSpPr>
            <a:cxnSpLocks/>
          </p:cNvCxnSpPr>
          <p:nvPr/>
        </p:nvCxnSpPr>
        <p:spPr>
          <a:xfrm>
            <a:off x="3800552" y="838608"/>
            <a:ext cx="2666" cy="684918"/>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68" name="Group 267">
            <a:extLst>
              <a:ext uri="{FF2B5EF4-FFF2-40B4-BE49-F238E27FC236}">
                <a16:creationId xmlns:a16="http://schemas.microsoft.com/office/drawing/2014/main" id="{B80EA976-5D5E-0441-B7D9-7B9D73B51A37}"/>
              </a:ext>
            </a:extLst>
          </p:cNvPr>
          <p:cNvGrpSpPr/>
          <p:nvPr/>
        </p:nvGrpSpPr>
        <p:grpSpPr>
          <a:xfrm>
            <a:off x="5319025" y="1561079"/>
            <a:ext cx="2751798" cy="1081871"/>
            <a:chOff x="5535846" y="1495090"/>
            <a:chExt cx="2751798" cy="1081871"/>
          </a:xfrm>
        </p:grpSpPr>
        <p:grpSp>
          <p:nvGrpSpPr>
            <p:cNvPr id="531" name="Group 530">
              <a:extLst>
                <a:ext uri="{FF2B5EF4-FFF2-40B4-BE49-F238E27FC236}">
                  <a16:creationId xmlns:a16="http://schemas.microsoft.com/office/drawing/2014/main" id="{DD22B872-A27E-7441-8394-431BCC0E50FE}"/>
                </a:ext>
              </a:extLst>
            </p:cNvPr>
            <p:cNvGrpSpPr/>
            <p:nvPr/>
          </p:nvGrpSpPr>
          <p:grpSpPr>
            <a:xfrm>
              <a:off x="7238974" y="2027485"/>
              <a:ext cx="1048670" cy="530591"/>
              <a:chOff x="6729838" y="471634"/>
              <a:chExt cx="1419012" cy="757562"/>
            </a:xfrm>
          </p:grpSpPr>
          <p:grpSp>
            <p:nvGrpSpPr>
              <p:cNvPr id="532" name="Group 531">
                <a:extLst>
                  <a:ext uri="{FF2B5EF4-FFF2-40B4-BE49-F238E27FC236}">
                    <a16:creationId xmlns:a16="http://schemas.microsoft.com/office/drawing/2014/main" id="{88FD3D25-4260-BF4B-B536-9DF804FAC389}"/>
                  </a:ext>
                </a:extLst>
              </p:cNvPr>
              <p:cNvGrpSpPr/>
              <p:nvPr/>
            </p:nvGrpSpPr>
            <p:grpSpPr>
              <a:xfrm>
                <a:off x="6729838" y="471634"/>
                <a:ext cx="1419012" cy="757562"/>
                <a:chOff x="-1180506" y="975509"/>
                <a:chExt cx="1419012" cy="757562"/>
              </a:xfrm>
            </p:grpSpPr>
            <p:sp>
              <p:nvSpPr>
                <p:cNvPr id="534" name="Shape 319">
                  <a:extLst>
                    <a:ext uri="{FF2B5EF4-FFF2-40B4-BE49-F238E27FC236}">
                      <a16:creationId xmlns:a16="http://schemas.microsoft.com/office/drawing/2014/main" id="{81FFFA11-946F-584D-ADCA-6777AA95939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44399"/>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35" name="Shape 321">
                  <a:extLst>
                    <a:ext uri="{FF2B5EF4-FFF2-40B4-BE49-F238E27FC236}">
                      <a16:creationId xmlns:a16="http://schemas.microsoft.com/office/drawing/2014/main" id="{525EC5B0-1B02-2C47-A559-0B219E6C85AE}"/>
                    </a:ext>
                  </a:extLst>
                </p:cNvPr>
                <p:cNvSpPr/>
                <p:nvPr/>
              </p:nvSpPr>
              <p:spPr>
                <a:xfrm>
                  <a:off x="-1180506" y="1469410"/>
                  <a:ext cx="1419012" cy="26366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0070C0"/>
                      </a:solidFill>
                      <a:latin typeface="+mj-lt"/>
                    </a:rPr>
                    <a:t>AI  TRUST</a:t>
                  </a:r>
                </a:p>
                <a:p>
                  <a:pPr lvl="0">
                    <a:defRPr sz="1800" b="0">
                      <a:solidFill>
                        <a:srgbClr val="000000"/>
                      </a:solidFill>
                    </a:defRPr>
                  </a:pPr>
                  <a:r>
                    <a:rPr lang="en-US" sz="600" dirty="0">
                      <a:solidFill>
                        <a:srgbClr val="0070C0"/>
                      </a:solidFill>
                      <a:latin typeface="+mj-lt"/>
                    </a:rPr>
                    <a:t>&amp; MONITORING</a:t>
                  </a:r>
                </a:p>
              </p:txBody>
            </p:sp>
          </p:grpSp>
          <p:pic>
            <p:nvPicPr>
              <p:cNvPr id="533" name="Picture 532">
                <a:extLst>
                  <a:ext uri="{FF2B5EF4-FFF2-40B4-BE49-F238E27FC236}">
                    <a16:creationId xmlns:a16="http://schemas.microsoft.com/office/drawing/2014/main" id="{9743FF57-6A95-1D46-90F1-838158D1E96E}"/>
                  </a:ext>
                </a:extLst>
              </p:cNvPr>
              <p:cNvPicPr>
                <a:picLocks noChangeAspect="1"/>
              </p:cNvPicPr>
              <p:nvPr/>
            </p:nvPicPr>
            <p:blipFill>
              <a:blip r:embed="rId33"/>
              <a:stretch>
                <a:fillRect/>
              </a:stretch>
            </p:blipFill>
            <p:spPr>
              <a:xfrm>
                <a:off x="6857748" y="525614"/>
                <a:ext cx="324229" cy="339668"/>
              </a:xfrm>
              <a:prstGeom prst="rect">
                <a:avLst/>
              </a:prstGeom>
            </p:spPr>
          </p:pic>
        </p:grpSp>
        <p:grpSp>
          <p:nvGrpSpPr>
            <p:cNvPr id="536" name="Group 535">
              <a:extLst>
                <a:ext uri="{FF2B5EF4-FFF2-40B4-BE49-F238E27FC236}">
                  <a16:creationId xmlns:a16="http://schemas.microsoft.com/office/drawing/2014/main" id="{47928200-DD74-9F41-8206-A36446BED65F}"/>
                </a:ext>
              </a:extLst>
            </p:cNvPr>
            <p:cNvGrpSpPr/>
            <p:nvPr/>
          </p:nvGrpSpPr>
          <p:grpSpPr>
            <a:xfrm>
              <a:off x="6535353" y="2031435"/>
              <a:ext cx="343111" cy="457086"/>
              <a:chOff x="6749287" y="1634256"/>
              <a:chExt cx="533799" cy="679424"/>
            </a:xfrm>
          </p:grpSpPr>
          <p:grpSp>
            <p:nvGrpSpPr>
              <p:cNvPr id="537" name="Group 536">
                <a:extLst>
                  <a:ext uri="{FF2B5EF4-FFF2-40B4-BE49-F238E27FC236}">
                    <a16:creationId xmlns:a16="http://schemas.microsoft.com/office/drawing/2014/main" id="{57063C77-C812-DC41-994D-74C09029345E}"/>
                  </a:ext>
                </a:extLst>
              </p:cNvPr>
              <p:cNvGrpSpPr/>
              <p:nvPr/>
            </p:nvGrpSpPr>
            <p:grpSpPr>
              <a:xfrm>
                <a:off x="6749287" y="1634256"/>
                <a:ext cx="533799" cy="679424"/>
                <a:chOff x="-1161058" y="975509"/>
                <a:chExt cx="533799" cy="679424"/>
              </a:xfrm>
            </p:grpSpPr>
            <p:sp>
              <p:nvSpPr>
                <p:cNvPr id="539" name="Shape 319">
                  <a:extLst>
                    <a:ext uri="{FF2B5EF4-FFF2-40B4-BE49-F238E27FC236}">
                      <a16:creationId xmlns:a16="http://schemas.microsoft.com/office/drawing/2014/main" id="{3010027A-54A0-0C44-BAFD-D242C43848E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0" name="Shape 321">
                  <a:extLst>
                    <a:ext uri="{FF2B5EF4-FFF2-40B4-BE49-F238E27FC236}">
                      <a16:creationId xmlns:a16="http://schemas.microsoft.com/office/drawing/2014/main" id="{037260CA-BA55-B445-9F11-26878AAD204F}"/>
                    </a:ext>
                  </a:extLst>
                </p:cNvPr>
                <p:cNvSpPr/>
                <p:nvPr/>
              </p:nvSpPr>
              <p:spPr>
                <a:xfrm>
                  <a:off x="-1161058" y="1470267"/>
                  <a:ext cx="533799"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AI MODEL</a:t>
                  </a:r>
                </a:p>
                <a:p>
                  <a:pPr lvl="0">
                    <a:defRPr sz="1800" b="0">
                      <a:solidFill>
                        <a:srgbClr val="000000"/>
                      </a:solidFill>
                    </a:defRPr>
                  </a:pPr>
                  <a:r>
                    <a:rPr lang="en-US" sz="600" b="1" dirty="0">
                      <a:solidFill>
                        <a:srgbClr val="4277BB"/>
                      </a:solidFill>
                    </a:rPr>
                    <a:t>DEPLOYMENT</a:t>
                  </a:r>
                  <a:endParaRPr sz="600" b="1" dirty="0">
                    <a:solidFill>
                      <a:srgbClr val="4277BB"/>
                    </a:solidFill>
                  </a:endParaRPr>
                </a:p>
              </p:txBody>
            </p:sp>
          </p:grpSp>
          <p:pic>
            <p:nvPicPr>
              <p:cNvPr id="538" name="Picture 537">
                <a:extLst>
                  <a:ext uri="{FF2B5EF4-FFF2-40B4-BE49-F238E27FC236}">
                    <a16:creationId xmlns:a16="http://schemas.microsoft.com/office/drawing/2014/main" id="{6C7C8C1D-3D26-9942-9C53-BF743824449E}"/>
                  </a:ext>
                </a:extLst>
              </p:cNvPr>
              <p:cNvPicPr>
                <a:picLocks noChangeAspect="1"/>
              </p:cNvPicPr>
              <p:nvPr/>
            </p:nvPicPr>
            <p:blipFill>
              <a:blip r:embed="rId34"/>
              <a:stretch>
                <a:fillRect/>
              </a:stretch>
            </p:blipFill>
            <p:spPr>
              <a:xfrm>
                <a:off x="6839582" y="1697739"/>
                <a:ext cx="360562" cy="334808"/>
              </a:xfrm>
              <a:prstGeom prst="rect">
                <a:avLst/>
              </a:prstGeom>
            </p:spPr>
          </p:pic>
        </p:grpSp>
        <p:grpSp>
          <p:nvGrpSpPr>
            <p:cNvPr id="541" name="Group 540">
              <a:extLst>
                <a:ext uri="{FF2B5EF4-FFF2-40B4-BE49-F238E27FC236}">
                  <a16:creationId xmlns:a16="http://schemas.microsoft.com/office/drawing/2014/main" id="{EF0B53FB-3506-6940-B804-10672AE0813E}"/>
                </a:ext>
              </a:extLst>
            </p:cNvPr>
            <p:cNvGrpSpPr/>
            <p:nvPr/>
          </p:nvGrpSpPr>
          <p:grpSpPr>
            <a:xfrm>
              <a:off x="5640928" y="2009853"/>
              <a:ext cx="758241" cy="522806"/>
              <a:chOff x="5508268" y="2264710"/>
              <a:chExt cx="1026018" cy="746448"/>
            </a:xfrm>
          </p:grpSpPr>
          <p:grpSp>
            <p:nvGrpSpPr>
              <p:cNvPr id="542" name="Group 541">
                <a:extLst>
                  <a:ext uri="{FF2B5EF4-FFF2-40B4-BE49-F238E27FC236}">
                    <a16:creationId xmlns:a16="http://schemas.microsoft.com/office/drawing/2014/main" id="{D87D27C8-86D3-1C41-9F2E-3240FC67CE87}"/>
                  </a:ext>
                </a:extLst>
              </p:cNvPr>
              <p:cNvGrpSpPr/>
              <p:nvPr/>
            </p:nvGrpSpPr>
            <p:grpSpPr>
              <a:xfrm>
                <a:off x="5508268" y="2264710"/>
                <a:ext cx="1026018" cy="746448"/>
                <a:chOff x="-1320795" y="975509"/>
                <a:chExt cx="1026018" cy="746448"/>
              </a:xfrm>
            </p:grpSpPr>
            <p:sp>
              <p:nvSpPr>
                <p:cNvPr id="544" name="Shape 319">
                  <a:extLst>
                    <a:ext uri="{FF2B5EF4-FFF2-40B4-BE49-F238E27FC236}">
                      <a16:creationId xmlns:a16="http://schemas.microsoft.com/office/drawing/2014/main" id="{B3107727-15E6-774F-8672-6D6CB3DC157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321">
                  <a:extLst>
                    <a:ext uri="{FF2B5EF4-FFF2-40B4-BE49-F238E27FC236}">
                      <a16:creationId xmlns:a16="http://schemas.microsoft.com/office/drawing/2014/main" id="{1DFD7E63-04F6-9347-9438-F1A50CEAD43B}"/>
                    </a:ext>
                  </a:extLst>
                </p:cNvPr>
                <p:cNvSpPr/>
                <p:nvPr/>
              </p:nvSpPr>
              <p:spPr>
                <a:xfrm>
                  <a:off x="-1320795" y="1458296"/>
                  <a:ext cx="1026018" cy="26366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SCIENCE &amp; AI MODEL BUILDER</a:t>
                  </a:r>
                  <a:endParaRPr sz="600" b="1" dirty="0">
                    <a:solidFill>
                      <a:srgbClr val="4277BB"/>
                    </a:solidFill>
                  </a:endParaRPr>
                </a:p>
              </p:txBody>
            </p:sp>
          </p:grpSp>
          <p:pic>
            <p:nvPicPr>
              <p:cNvPr id="543" name="Picture 542">
                <a:extLst>
                  <a:ext uri="{FF2B5EF4-FFF2-40B4-BE49-F238E27FC236}">
                    <a16:creationId xmlns:a16="http://schemas.microsoft.com/office/drawing/2014/main" id="{79047B9C-889A-364F-AD5A-D54096559ECA}"/>
                  </a:ext>
                </a:extLst>
              </p:cNvPr>
              <p:cNvPicPr>
                <a:picLocks noChangeAspect="1"/>
              </p:cNvPicPr>
              <p:nvPr/>
            </p:nvPicPr>
            <p:blipFill>
              <a:blip r:embed="rId35"/>
              <a:stretch>
                <a:fillRect/>
              </a:stretch>
            </p:blipFill>
            <p:spPr>
              <a:xfrm>
                <a:off x="5756212" y="2367751"/>
                <a:ext cx="353625" cy="274059"/>
              </a:xfrm>
              <a:prstGeom prst="rect">
                <a:avLst/>
              </a:prstGeom>
            </p:spPr>
          </p:pic>
        </p:grpSp>
        <p:grpSp>
          <p:nvGrpSpPr>
            <p:cNvPr id="546" name="Group 545">
              <a:extLst>
                <a:ext uri="{FF2B5EF4-FFF2-40B4-BE49-F238E27FC236}">
                  <a16:creationId xmlns:a16="http://schemas.microsoft.com/office/drawing/2014/main" id="{45270875-9BBA-4641-A979-CBDAE5E27D6A}"/>
                </a:ext>
              </a:extLst>
            </p:cNvPr>
            <p:cNvGrpSpPr/>
            <p:nvPr/>
          </p:nvGrpSpPr>
          <p:grpSpPr>
            <a:xfrm>
              <a:off x="5958518" y="1555987"/>
              <a:ext cx="898778" cy="279031"/>
              <a:chOff x="6937131" y="2295508"/>
              <a:chExt cx="1459538" cy="456947"/>
            </a:xfrm>
          </p:grpSpPr>
          <p:grpSp>
            <p:nvGrpSpPr>
              <p:cNvPr id="547" name="Group 546">
                <a:extLst>
                  <a:ext uri="{FF2B5EF4-FFF2-40B4-BE49-F238E27FC236}">
                    <a16:creationId xmlns:a16="http://schemas.microsoft.com/office/drawing/2014/main" id="{A30E3639-D17E-9246-A1F8-9912960C9434}"/>
                  </a:ext>
                </a:extLst>
              </p:cNvPr>
              <p:cNvGrpSpPr/>
              <p:nvPr/>
            </p:nvGrpSpPr>
            <p:grpSpPr>
              <a:xfrm>
                <a:off x="6937131" y="2295508"/>
                <a:ext cx="1459538" cy="456947"/>
                <a:chOff x="-2125224" y="1006385"/>
                <a:chExt cx="1459538" cy="456947"/>
              </a:xfrm>
            </p:grpSpPr>
            <p:sp>
              <p:nvSpPr>
                <p:cNvPr id="549" name="Shape 319">
                  <a:extLst>
                    <a:ext uri="{FF2B5EF4-FFF2-40B4-BE49-F238E27FC236}">
                      <a16:creationId xmlns:a16="http://schemas.microsoft.com/office/drawing/2014/main" id="{7C650A00-C93B-1F4D-BD74-999BCB262C96}"/>
                    </a:ext>
                  </a:extLst>
                </p:cNvPr>
                <p:cNvSpPr/>
                <p:nvPr/>
              </p:nvSpPr>
              <p:spPr>
                <a:xfrm>
                  <a:off x="-1122633" y="1006385"/>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44399"/>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0" name="Shape 321">
                  <a:extLst>
                    <a:ext uri="{FF2B5EF4-FFF2-40B4-BE49-F238E27FC236}">
                      <a16:creationId xmlns:a16="http://schemas.microsoft.com/office/drawing/2014/main" id="{ADD29CCA-6A6E-8749-ADB4-66F4A86680AE}"/>
                    </a:ext>
                  </a:extLst>
                </p:cNvPr>
                <p:cNvSpPr/>
                <p:nvPr/>
              </p:nvSpPr>
              <p:spPr>
                <a:xfrm>
                  <a:off x="-2125224" y="1187766"/>
                  <a:ext cx="650819"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AI INSIGHT </a:t>
                  </a:r>
                </a:p>
                <a:p>
                  <a:pPr lvl="0">
                    <a:defRPr sz="1800" b="0">
                      <a:solidFill>
                        <a:srgbClr val="000000"/>
                      </a:solidFill>
                    </a:defRPr>
                  </a:pPr>
                  <a:r>
                    <a:rPr lang="en-US" sz="600" b="1" dirty="0">
                      <a:solidFill>
                        <a:srgbClr val="4277BB"/>
                      </a:solidFill>
                    </a:rPr>
                    <a:t>ORCHESTRATOR</a:t>
                  </a:r>
                  <a:endParaRPr sz="600" b="1" dirty="0">
                    <a:solidFill>
                      <a:srgbClr val="4277BB"/>
                    </a:solidFill>
                  </a:endParaRPr>
                </a:p>
              </p:txBody>
            </p:sp>
          </p:grpSp>
          <p:pic>
            <p:nvPicPr>
              <p:cNvPr id="548" name="Picture 547">
                <a:extLst>
                  <a:ext uri="{FF2B5EF4-FFF2-40B4-BE49-F238E27FC236}">
                    <a16:creationId xmlns:a16="http://schemas.microsoft.com/office/drawing/2014/main" id="{4C3EE1D9-7529-2246-B19B-D3C1A58C608B}"/>
                  </a:ext>
                </a:extLst>
              </p:cNvPr>
              <p:cNvPicPr>
                <a:picLocks noChangeAspect="1"/>
              </p:cNvPicPr>
              <p:nvPr/>
            </p:nvPicPr>
            <p:blipFill>
              <a:blip r:embed="rId36"/>
              <a:stretch>
                <a:fillRect/>
              </a:stretch>
            </p:blipFill>
            <p:spPr>
              <a:xfrm>
                <a:off x="7960167" y="2350072"/>
                <a:ext cx="402658" cy="304448"/>
              </a:xfrm>
              <a:prstGeom prst="rect">
                <a:avLst/>
              </a:prstGeom>
            </p:spPr>
          </p:pic>
        </p:grpSp>
        <p:sp>
          <p:nvSpPr>
            <p:cNvPr id="551" name="Rectangle 550">
              <a:extLst>
                <a:ext uri="{FF2B5EF4-FFF2-40B4-BE49-F238E27FC236}">
                  <a16:creationId xmlns:a16="http://schemas.microsoft.com/office/drawing/2014/main" id="{00B6AFAC-7879-9A45-B11C-2E227784D08A}"/>
                </a:ext>
              </a:extLst>
            </p:cNvPr>
            <p:cNvSpPr/>
            <p:nvPr/>
          </p:nvSpPr>
          <p:spPr>
            <a:xfrm>
              <a:off x="5535846" y="1495090"/>
              <a:ext cx="2320338" cy="1081871"/>
            </a:xfrm>
            <a:prstGeom prst="rect">
              <a:avLst/>
            </a:prstGeom>
            <a:noFill/>
            <a:ln w="50800" cap="flat">
              <a:solidFill>
                <a:srgbClr val="00B0F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58" name="Shape 321">
              <a:extLst>
                <a:ext uri="{FF2B5EF4-FFF2-40B4-BE49-F238E27FC236}">
                  <a16:creationId xmlns:a16="http://schemas.microsoft.com/office/drawing/2014/main" id="{1B4D42C2-B40A-3747-809C-A5134A3B3B31}"/>
                </a:ext>
              </a:extLst>
            </p:cNvPr>
            <p:cNvSpPr/>
            <p:nvPr/>
          </p:nvSpPr>
          <p:spPr>
            <a:xfrm>
              <a:off x="7199967" y="1534619"/>
              <a:ext cx="496731" cy="2769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TRUSTED AI (FIT FOR PURPOSE)</a:t>
              </a:r>
            </a:p>
          </p:txBody>
        </p:sp>
        <p:cxnSp>
          <p:nvCxnSpPr>
            <p:cNvPr id="581" name="Straight Arrow Connector 580">
              <a:extLst>
                <a:ext uri="{FF2B5EF4-FFF2-40B4-BE49-F238E27FC236}">
                  <a16:creationId xmlns:a16="http://schemas.microsoft.com/office/drawing/2014/main" id="{3775BFD6-03BA-764F-9F0B-CCD38C150A5E}"/>
                </a:ext>
              </a:extLst>
            </p:cNvPr>
            <p:cNvCxnSpPr>
              <a:cxnSpLocks/>
            </p:cNvCxnSpPr>
            <p:nvPr/>
          </p:nvCxnSpPr>
          <p:spPr>
            <a:xfrm flipH="1">
              <a:off x="6114254" y="2180773"/>
              <a:ext cx="418915" cy="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83" name="Straight Arrow Connector 582">
              <a:extLst>
                <a:ext uri="{FF2B5EF4-FFF2-40B4-BE49-F238E27FC236}">
                  <a16:creationId xmlns:a16="http://schemas.microsoft.com/office/drawing/2014/main" id="{4EF13542-30A1-3241-9D6A-31EDC47AF8D8}"/>
                </a:ext>
              </a:extLst>
            </p:cNvPr>
            <p:cNvCxnSpPr>
              <a:cxnSpLocks/>
            </p:cNvCxnSpPr>
            <p:nvPr/>
          </p:nvCxnSpPr>
          <p:spPr>
            <a:xfrm flipH="1">
              <a:off x="6859896" y="2171346"/>
              <a:ext cx="418915" cy="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84" name="Straight Arrow Connector 583">
              <a:extLst>
                <a:ext uri="{FF2B5EF4-FFF2-40B4-BE49-F238E27FC236}">
                  <a16:creationId xmlns:a16="http://schemas.microsoft.com/office/drawing/2014/main" id="{F726186F-F56E-C247-9885-FBAD136B2AB1}"/>
                </a:ext>
              </a:extLst>
            </p:cNvPr>
            <p:cNvCxnSpPr/>
            <p:nvPr/>
          </p:nvCxnSpPr>
          <p:spPr>
            <a:xfrm flipH="1">
              <a:off x="6707037" y="1798616"/>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1" name="Elbow Connector 60">
            <a:extLst>
              <a:ext uri="{FF2B5EF4-FFF2-40B4-BE49-F238E27FC236}">
                <a16:creationId xmlns:a16="http://schemas.microsoft.com/office/drawing/2014/main" id="{2E397B2F-C27A-544F-A102-94EB3FEBB57B}"/>
              </a:ext>
            </a:extLst>
          </p:cNvPr>
          <p:cNvCxnSpPr>
            <a:cxnSpLocks/>
          </p:cNvCxnSpPr>
          <p:nvPr/>
        </p:nvCxnSpPr>
        <p:spPr>
          <a:xfrm flipV="1">
            <a:off x="5062046" y="2243535"/>
            <a:ext cx="548326" cy="530521"/>
          </a:xfrm>
          <a:prstGeom prst="bentConnector3">
            <a:avLst>
              <a:gd name="adj1" fmla="val 24212"/>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Elbow Connector 259">
            <a:extLst>
              <a:ext uri="{FF2B5EF4-FFF2-40B4-BE49-F238E27FC236}">
                <a16:creationId xmlns:a16="http://schemas.microsoft.com/office/drawing/2014/main" id="{F2260552-1FB3-EC47-9F10-F7FFD0B69A38}"/>
              </a:ext>
            </a:extLst>
          </p:cNvPr>
          <p:cNvCxnSpPr/>
          <p:nvPr/>
        </p:nvCxnSpPr>
        <p:spPr>
          <a:xfrm>
            <a:off x="4878506" y="1913132"/>
            <a:ext cx="689220" cy="152160"/>
          </a:xfrm>
          <a:prstGeom prst="bentConnector3">
            <a:avLst>
              <a:gd name="adj1" fmla="val 44529"/>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63" name="Group 262">
            <a:extLst>
              <a:ext uri="{FF2B5EF4-FFF2-40B4-BE49-F238E27FC236}">
                <a16:creationId xmlns:a16="http://schemas.microsoft.com/office/drawing/2014/main" id="{3F83B0EC-9AA8-6748-B51F-29A1075ECBE9}"/>
              </a:ext>
            </a:extLst>
          </p:cNvPr>
          <p:cNvGrpSpPr/>
          <p:nvPr/>
        </p:nvGrpSpPr>
        <p:grpSpPr>
          <a:xfrm>
            <a:off x="4516610" y="915934"/>
            <a:ext cx="3318414" cy="542456"/>
            <a:chOff x="430980" y="1085681"/>
            <a:chExt cx="3318414" cy="542456"/>
          </a:xfrm>
        </p:grpSpPr>
        <p:sp>
          <p:nvSpPr>
            <p:cNvPr id="598" name="Rectangle 597">
              <a:extLst>
                <a:ext uri="{FF2B5EF4-FFF2-40B4-BE49-F238E27FC236}">
                  <a16:creationId xmlns:a16="http://schemas.microsoft.com/office/drawing/2014/main" id="{C8DF7C01-C9CF-8240-8E2A-D0251AAD0C96}"/>
                </a:ext>
              </a:extLst>
            </p:cNvPr>
            <p:cNvSpPr/>
            <p:nvPr/>
          </p:nvSpPr>
          <p:spPr>
            <a:xfrm>
              <a:off x="430980" y="1085681"/>
              <a:ext cx="3318414" cy="523602"/>
            </a:xfrm>
            <a:prstGeom prst="rect">
              <a:avLst/>
            </a:prstGeom>
            <a:noFill/>
            <a:ln w="53975" cap="flat">
              <a:solidFill>
                <a:schemeClr val="accent4">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599" name="Group 598">
              <a:extLst>
                <a:ext uri="{FF2B5EF4-FFF2-40B4-BE49-F238E27FC236}">
                  <a16:creationId xmlns:a16="http://schemas.microsoft.com/office/drawing/2014/main" id="{0F63E329-5F10-504B-9929-8A58B11ECC19}"/>
                </a:ext>
              </a:extLst>
            </p:cNvPr>
            <p:cNvGrpSpPr/>
            <p:nvPr/>
          </p:nvGrpSpPr>
          <p:grpSpPr>
            <a:xfrm>
              <a:off x="909643" y="1124958"/>
              <a:ext cx="357641" cy="405810"/>
              <a:chOff x="6471973" y="4610846"/>
              <a:chExt cx="603667" cy="618629"/>
            </a:xfrm>
          </p:grpSpPr>
          <p:grpSp>
            <p:nvGrpSpPr>
              <p:cNvPr id="600" name="Group 599">
                <a:extLst>
                  <a:ext uri="{FF2B5EF4-FFF2-40B4-BE49-F238E27FC236}">
                    <a16:creationId xmlns:a16="http://schemas.microsoft.com/office/drawing/2014/main" id="{B171590F-398E-4649-B56C-B79A308DC525}"/>
                  </a:ext>
                </a:extLst>
              </p:cNvPr>
              <p:cNvGrpSpPr/>
              <p:nvPr/>
            </p:nvGrpSpPr>
            <p:grpSpPr>
              <a:xfrm>
                <a:off x="6471973" y="4610846"/>
                <a:ext cx="603667" cy="618629"/>
                <a:chOff x="-802849" y="4034858"/>
                <a:chExt cx="603667" cy="618629"/>
              </a:xfrm>
            </p:grpSpPr>
            <p:pic>
              <p:nvPicPr>
                <p:cNvPr id="602" name="Picture 601">
                  <a:extLst>
                    <a:ext uri="{FF2B5EF4-FFF2-40B4-BE49-F238E27FC236}">
                      <a16:creationId xmlns:a16="http://schemas.microsoft.com/office/drawing/2014/main" id="{46EE5234-FCB1-534A-8ABD-C0FA07264742}"/>
                    </a:ext>
                  </a:extLst>
                </p:cNvPr>
                <p:cNvPicPr>
                  <a:picLocks noChangeAspect="1"/>
                </p:cNvPicPr>
                <p:nvPr/>
              </p:nvPicPr>
              <p:blipFill>
                <a:blip r:embed="rId37"/>
                <a:stretch>
                  <a:fillRect/>
                </a:stretch>
              </p:blipFill>
              <p:spPr>
                <a:xfrm>
                  <a:off x="-802849" y="4034858"/>
                  <a:ext cx="455043" cy="455043"/>
                </a:xfrm>
                <a:prstGeom prst="rect">
                  <a:avLst/>
                </a:prstGeom>
              </p:spPr>
            </p:pic>
            <p:sp>
              <p:nvSpPr>
                <p:cNvPr id="603" name="Shape 321">
                  <a:extLst>
                    <a:ext uri="{FF2B5EF4-FFF2-40B4-BE49-F238E27FC236}">
                      <a16:creationId xmlns:a16="http://schemas.microsoft.com/office/drawing/2014/main" id="{95C16AB3-1542-8F48-9693-8621C9837773}"/>
                    </a:ext>
                  </a:extLst>
                </p:cNvPr>
                <p:cNvSpPr/>
                <p:nvPr/>
              </p:nvSpPr>
              <p:spPr>
                <a:xfrm>
                  <a:off x="-770092" y="4512732"/>
                  <a:ext cx="570910" cy="14075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0070C0"/>
                      </a:solidFill>
                    </a:rPr>
                    <a:t>SPEECH </a:t>
                  </a:r>
                </a:p>
              </p:txBody>
            </p:sp>
          </p:grpSp>
          <p:pic>
            <p:nvPicPr>
              <p:cNvPr id="601" name="Picture 600">
                <a:extLst>
                  <a:ext uri="{FF2B5EF4-FFF2-40B4-BE49-F238E27FC236}">
                    <a16:creationId xmlns:a16="http://schemas.microsoft.com/office/drawing/2014/main" id="{9A2C55E1-CF75-064E-B365-64F64FE78694}"/>
                  </a:ext>
                </a:extLst>
              </p:cNvPr>
              <p:cNvPicPr>
                <a:picLocks noChangeAspect="1"/>
              </p:cNvPicPr>
              <p:nvPr/>
            </p:nvPicPr>
            <p:blipFill>
              <a:blip r:embed="rId38"/>
              <a:stretch>
                <a:fillRect/>
              </a:stretch>
            </p:blipFill>
            <p:spPr>
              <a:xfrm>
                <a:off x="6538566" y="4688570"/>
                <a:ext cx="304296" cy="304296"/>
              </a:xfrm>
              <a:prstGeom prst="rect">
                <a:avLst/>
              </a:prstGeom>
            </p:spPr>
          </p:pic>
        </p:grpSp>
        <p:grpSp>
          <p:nvGrpSpPr>
            <p:cNvPr id="604" name="Group 603">
              <a:extLst>
                <a:ext uri="{FF2B5EF4-FFF2-40B4-BE49-F238E27FC236}">
                  <a16:creationId xmlns:a16="http://schemas.microsoft.com/office/drawing/2014/main" id="{20B8B476-B3AA-554D-9B55-A0338F79C981}"/>
                </a:ext>
              </a:extLst>
            </p:cNvPr>
            <p:cNvGrpSpPr/>
            <p:nvPr/>
          </p:nvGrpSpPr>
          <p:grpSpPr>
            <a:xfrm>
              <a:off x="472950" y="1112482"/>
              <a:ext cx="493266" cy="498145"/>
              <a:chOff x="7124763" y="4610846"/>
              <a:chExt cx="832588" cy="759386"/>
            </a:xfrm>
          </p:grpSpPr>
          <p:grpSp>
            <p:nvGrpSpPr>
              <p:cNvPr id="605" name="Group 604">
                <a:extLst>
                  <a:ext uri="{FF2B5EF4-FFF2-40B4-BE49-F238E27FC236}">
                    <a16:creationId xmlns:a16="http://schemas.microsoft.com/office/drawing/2014/main" id="{3EE3269D-A1B2-7E41-A340-904C65634116}"/>
                  </a:ext>
                </a:extLst>
              </p:cNvPr>
              <p:cNvGrpSpPr/>
              <p:nvPr/>
            </p:nvGrpSpPr>
            <p:grpSpPr>
              <a:xfrm>
                <a:off x="7124763" y="4610846"/>
                <a:ext cx="832588" cy="759386"/>
                <a:chOff x="-806154" y="4034858"/>
                <a:chExt cx="832588" cy="759386"/>
              </a:xfrm>
            </p:grpSpPr>
            <p:pic>
              <p:nvPicPr>
                <p:cNvPr id="607" name="Picture 606">
                  <a:extLst>
                    <a:ext uri="{FF2B5EF4-FFF2-40B4-BE49-F238E27FC236}">
                      <a16:creationId xmlns:a16="http://schemas.microsoft.com/office/drawing/2014/main" id="{B542051A-F58C-9A41-B0E0-A8B1F4839F86}"/>
                    </a:ext>
                  </a:extLst>
                </p:cNvPr>
                <p:cNvPicPr>
                  <a:picLocks noChangeAspect="1"/>
                </p:cNvPicPr>
                <p:nvPr/>
              </p:nvPicPr>
              <p:blipFill>
                <a:blip r:embed="rId37"/>
                <a:stretch>
                  <a:fillRect/>
                </a:stretch>
              </p:blipFill>
              <p:spPr>
                <a:xfrm>
                  <a:off x="-802849" y="4034858"/>
                  <a:ext cx="455043" cy="455043"/>
                </a:xfrm>
                <a:prstGeom prst="rect">
                  <a:avLst/>
                </a:prstGeom>
              </p:spPr>
            </p:pic>
            <p:sp>
              <p:nvSpPr>
                <p:cNvPr id="608" name="Shape 321">
                  <a:extLst>
                    <a:ext uri="{FF2B5EF4-FFF2-40B4-BE49-F238E27FC236}">
                      <a16:creationId xmlns:a16="http://schemas.microsoft.com/office/drawing/2014/main" id="{3A6F6022-2EA5-3442-B725-2097397F1F41}"/>
                    </a:ext>
                  </a:extLst>
                </p:cNvPr>
                <p:cNvSpPr/>
                <p:nvPr/>
              </p:nvSpPr>
              <p:spPr>
                <a:xfrm>
                  <a:off x="-806154" y="4512734"/>
                  <a:ext cx="832588" cy="2815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NATURAL </a:t>
                  </a:r>
                </a:p>
                <a:p>
                  <a:pPr lvl="0">
                    <a:defRPr sz="1800" b="0">
                      <a:solidFill>
                        <a:srgbClr val="000000"/>
                      </a:solidFill>
                    </a:defRPr>
                  </a:pPr>
                  <a:r>
                    <a:rPr lang="en-US" sz="600" b="1" dirty="0">
                      <a:solidFill>
                        <a:srgbClr val="4277BB"/>
                      </a:solidFill>
                    </a:rPr>
                    <a:t>LANGUAGE</a:t>
                  </a:r>
                </a:p>
              </p:txBody>
            </p:sp>
          </p:grpSp>
          <p:pic>
            <p:nvPicPr>
              <p:cNvPr id="606" name="Picture 605">
                <a:extLst>
                  <a:ext uri="{FF2B5EF4-FFF2-40B4-BE49-F238E27FC236}">
                    <a16:creationId xmlns:a16="http://schemas.microsoft.com/office/drawing/2014/main" id="{21A7628E-79CC-284A-B920-74EEA400578C}"/>
                  </a:ext>
                </a:extLst>
              </p:cNvPr>
              <p:cNvPicPr>
                <a:picLocks noChangeAspect="1"/>
              </p:cNvPicPr>
              <p:nvPr/>
            </p:nvPicPr>
            <p:blipFill>
              <a:blip r:embed="rId39"/>
              <a:stretch>
                <a:fillRect/>
              </a:stretch>
            </p:blipFill>
            <p:spPr>
              <a:xfrm>
                <a:off x="7204390" y="4688568"/>
                <a:ext cx="298535" cy="298535"/>
              </a:xfrm>
              <a:prstGeom prst="rect">
                <a:avLst/>
              </a:prstGeom>
            </p:spPr>
          </p:pic>
        </p:grpSp>
        <p:grpSp>
          <p:nvGrpSpPr>
            <p:cNvPr id="609" name="Group 608">
              <a:extLst>
                <a:ext uri="{FF2B5EF4-FFF2-40B4-BE49-F238E27FC236}">
                  <a16:creationId xmlns:a16="http://schemas.microsoft.com/office/drawing/2014/main" id="{FF19A58E-1F11-3E41-9699-8265A494BB24}"/>
                </a:ext>
              </a:extLst>
            </p:cNvPr>
            <p:cNvGrpSpPr/>
            <p:nvPr/>
          </p:nvGrpSpPr>
          <p:grpSpPr>
            <a:xfrm>
              <a:off x="1293327" y="1112227"/>
              <a:ext cx="408938" cy="498143"/>
              <a:chOff x="5814927" y="4610846"/>
              <a:chExt cx="690252" cy="759384"/>
            </a:xfrm>
          </p:grpSpPr>
          <p:grpSp>
            <p:nvGrpSpPr>
              <p:cNvPr id="610" name="Group 609">
                <a:extLst>
                  <a:ext uri="{FF2B5EF4-FFF2-40B4-BE49-F238E27FC236}">
                    <a16:creationId xmlns:a16="http://schemas.microsoft.com/office/drawing/2014/main" id="{391269FD-B217-7D45-AB43-9B2E1DE10442}"/>
                  </a:ext>
                </a:extLst>
              </p:cNvPr>
              <p:cNvGrpSpPr/>
              <p:nvPr/>
            </p:nvGrpSpPr>
            <p:grpSpPr>
              <a:xfrm>
                <a:off x="5814927" y="4610846"/>
                <a:ext cx="690252" cy="759384"/>
                <a:chOff x="-802849" y="4034858"/>
                <a:chExt cx="690252" cy="759384"/>
              </a:xfrm>
            </p:grpSpPr>
            <p:pic>
              <p:nvPicPr>
                <p:cNvPr id="612" name="Picture 611">
                  <a:extLst>
                    <a:ext uri="{FF2B5EF4-FFF2-40B4-BE49-F238E27FC236}">
                      <a16:creationId xmlns:a16="http://schemas.microsoft.com/office/drawing/2014/main" id="{8C715939-4847-F944-85B9-CB5819B32F83}"/>
                    </a:ext>
                  </a:extLst>
                </p:cNvPr>
                <p:cNvPicPr>
                  <a:picLocks noChangeAspect="1"/>
                </p:cNvPicPr>
                <p:nvPr/>
              </p:nvPicPr>
              <p:blipFill>
                <a:blip r:embed="rId37"/>
                <a:stretch>
                  <a:fillRect/>
                </a:stretch>
              </p:blipFill>
              <p:spPr>
                <a:xfrm>
                  <a:off x="-802849" y="4034858"/>
                  <a:ext cx="455043" cy="455043"/>
                </a:xfrm>
                <a:prstGeom prst="rect">
                  <a:avLst/>
                </a:prstGeom>
              </p:spPr>
            </p:pic>
            <p:sp>
              <p:nvSpPr>
                <p:cNvPr id="613" name="Shape 321">
                  <a:extLst>
                    <a:ext uri="{FF2B5EF4-FFF2-40B4-BE49-F238E27FC236}">
                      <a16:creationId xmlns:a16="http://schemas.microsoft.com/office/drawing/2014/main" id="{7AD393AD-C8AC-9B4A-8F5E-9959869A6FB4}"/>
                    </a:ext>
                  </a:extLst>
                </p:cNvPr>
                <p:cNvSpPr/>
                <p:nvPr/>
              </p:nvSpPr>
              <p:spPr>
                <a:xfrm>
                  <a:off x="-770090" y="4512732"/>
                  <a:ext cx="657493" cy="2815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0070C0"/>
                      </a:solidFill>
                    </a:rPr>
                    <a:t>VISUAL</a:t>
                  </a:r>
                </a:p>
                <a:p>
                  <a:pPr lvl="0">
                    <a:defRPr sz="1800" b="0">
                      <a:solidFill>
                        <a:srgbClr val="000000"/>
                      </a:solidFill>
                    </a:defRPr>
                  </a:pPr>
                  <a:r>
                    <a:rPr lang="en-US" sz="600" b="1" dirty="0">
                      <a:solidFill>
                        <a:srgbClr val="0070C0"/>
                      </a:solidFill>
                    </a:rPr>
                    <a:t>SERVICES</a:t>
                  </a:r>
                  <a:endParaRPr sz="600" b="1" dirty="0">
                    <a:solidFill>
                      <a:srgbClr val="0070C0"/>
                    </a:solidFill>
                  </a:endParaRPr>
                </a:p>
              </p:txBody>
            </p:sp>
          </p:grpSp>
          <p:pic>
            <p:nvPicPr>
              <p:cNvPr id="611" name="Picture 610">
                <a:extLst>
                  <a:ext uri="{FF2B5EF4-FFF2-40B4-BE49-F238E27FC236}">
                    <a16:creationId xmlns:a16="http://schemas.microsoft.com/office/drawing/2014/main" id="{4D35EF19-A53E-2648-B9EC-DCFA32731EF0}"/>
                  </a:ext>
                </a:extLst>
              </p:cNvPr>
              <p:cNvPicPr>
                <a:picLocks noChangeAspect="1"/>
              </p:cNvPicPr>
              <p:nvPr/>
            </p:nvPicPr>
            <p:blipFill>
              <a:blip r:embed="rId40"/>
              <a:stretch>
                <a:fillRect/>
              </a:stretch>
            </p:blipFill>
            <p:spPr>
              <a:xfrm>
                <a:off x="5866095" y="4670404"/>
                <a:ext cx="310646" cy="310646"/>
              </a:xfrm>
              <a:prstGeom prst="rect">
                <a:avLst/>
              </a:prstGeom>
            </p:spPr>
          </p:pic>
        </p:grpSp>
        <p:grpSp>
          <p:nvGrpSpPr>
            <p:cNvPr id="614" name="Group 613">
              <a:extLst>
                <a:ext uri="{FF2B5EF4-FFF2-40B4-BE49-F238E27FC236}">
                  <a16:creationId xmlns:a16="http://schemas.microsoft.com/office/drawing/2014/main" id="{6A968EBB-9CAD-4645-AB5A-1282C6DA5DFF}"/>
                </a:ext>
              </a:extLst>
            </p:cNvPr>
            <p:cNvGrpSpPr/>
            <p:nvPr/>
          </p:nvGrpSpPr>
          <p:grpSpPr>
            <a:xfrm>
              <a:off x="2118219" y="1105751"/>
              <a:ext cx="428313" cy="445691"/>
              <a:chOff x="5677640" y="5431785"/>
              <a:chExt cx="722955" cy="679424"/>
            </a:xfrm>
          </p:grpSpPr>
          <p:grpSp>
            <p:nvGrpSpPr>
              <p:cNvPr id="615" name="Group 614">
                <a:extLst>
                  <a:ext uri="{FF2B5EF4-FFF2-40B4-BE49-F238E27FC236}">
                    <a16:creationId xmlns:a16="http://schemas.microsoft.com/office/drawing/2014/main" id="{2FFCAA25-795A-D146-9CF5-BEA2C35164DA}"/>
                  </a:ext>
                </a:extLst>
              </p:cNvPr>
              <p:cNvGrpSpPr/>
              <p:nvPr/>
            </p:nvGrpSpPr>
            <p:grpSpPr>
              <a:xfrm>
                <a:off x="5677640" y="5431785"/>
                <a:ext cx="722955" cy="679424"/>
                <a:chOff x="-1255626" y="975509"/>
                <a:chExt cx="722955" cy="679424"/>
              </a:xfrm>
            </p:grpSpPr>
            <p:sp>
              <p:nvSpPr>
                <p:cNvPr id="617" name="Shape 319">
                  <a:extLst>
                    <a:ext uri="{FF2B5EF4-FFF2-40B4-BE49-F238E27FC236}">
                      <a16:creationId xmlns:a16="http://schemas.microsoft.com/office/drawing/2014/main" id="{5F52F01F-10C3-184A-8E4B-E025D1B367D3}"/>
                    </a:ext>
                  </a:extLst>
                </p:cNvPr>
                <p:cNvSpPr/>
                <p:nvPr/>
              </p:nvSpPr>
              <p:spPr>
                <a:xfrm>
                  <a:off x="-1122634" y="975509"/>
                  <a:ext cx="456947"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18" name="Shape 321">
                  <a:extLst>
                    <a:ext uri="{FF2B5EF4-FFF2-40B4-BE49-F238E27FC236}">
                      <a16:creationId xmlns:a16="http://schemas.microsoft.com/office/drawing/2014/main" id="{B1F918AF-7DD5-9549-BCC2-13A9836E4F78}"/>
                    </a:ext>
                  </a:extLst>
                </p:cNvPr>
                <p:cNvSpPr/>
                <p:nvPr/>
              </p:nvSpPr>
              <p:spPr>
                <a:xfrm>
                  <a:off x="-1255626" y="1470267"/>
                  <a:ext cx="722955"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CONVERSATIONAL</a:t>
                  </a:r>
                </a:p>
                <a:p>
                  <a:pPr lvl="0">
                    <a:defRPr sz="1800" b="0">
                      <a:solidFill>
                        <a:srgbClr val="000000"/>
                      </a:solidFill>
                    </a:defRPr>
                  </a:pPr>
                  <a:r>
                    <a:rPr lang="en-US" sz="600" b="1" dirty="0">
                      <a:solidFill>
                        <a:srgbClr val="4277BB"/>
                      </a:solidFill>
                    </a:rPr>
                    <a:t>ASSISTANT</a:t>
                  </a:r>
                  <a:endParaRPr sz="600" b="1" dirty="0">
                    <a:solidFill>
                      <a:srgbClr val="4277BB"/>
                    </a:solidFill>
                  </a:endParaRPr>
                </a:p>
              </p:txBody>
            </p:sp>
          </p:grpSp>
          <p:pic>
            <p:nvPicPr>
              <p:cNvPr id="616" name="Picture 615">
                <a:extLst>
                  <a:ext uri="{FF2B5EF4-FFF2-40B4-BE49-F238E27FC236}">
                    <a16:creationId xmlns:a16="http://schemas.microsoft.com/office/drawing/2014/main" id="{A095F7AF-DDE3-6442-9378-E09824B7AFFB}"/>
                  </a:ext>
                </a:extLst>
              </p:cNvPr>
              <p:cNvPicPr>
                <a:picLocks noChangeAspect="1"/>
              </p:cNvPicPr>
              <p:nvPr/>
            </p:nvPicPr>
            <p:blipFill>
              <a:blip r:embed="rId41"/>
              <a:stretch>
                <a:fillRect/>
              </a:stretch>
            </p:blipFill>
            <p:spPr>
              <a:xfrm>
                <a:off x="5960463" y="5468232"/>
                <a:ext cx="217167" cy="399587"/>
              </a:xfrm>
              <a:prstGeom prst="rect">
                <a:avLst/>
              </a:prstGeom>
            </p:spPr>
          </p:pic>
        </p:grpSp>
        <p:grpSp>
          <p:nvGrpSpPr>
            <p:cNvPr id="619" name="Group 618">
              <a:extLst>
                <a:ext uri="{FF2B5EF4-FFF2-40B4-BE49-F238E27FC236}">
                  <a16:creationId xmlns:a16="http://schemas.microsoft.com/office/drawing/2014/main" id="{86524F27-F215-D449-82BA-E125B1B4B915}"/>
                </a:ext>
              </a:extLst>
            </p:cNvPr>
            <p:cNvGrpSpPr/>
            <p:nvPr/>
          </p:nvGrpSpPr>
          <p:grpSpPr>
            <a:xfrm>
              <a:off x="1759034" y="1114998"/>
              <a:ext cx="378394" cy="399323"/>
              <a:chOff x="6465833" y="5431785"/>
              <a:chExt cx="638696" cy="608739"/>
            </a:xfrm>
          </p:grpSpPr>
          <p:grpSp>
            <p:nvGrpSpPr>
              <p:cNvPr id="620" name="Group 619">
                <a:extLst>
                  <a:ext uri="{FF2B5EF4-FFF2-40B4-BE49-F238E27FC236}">
                    <a16:creationId xmlns:a16="http://schemas.microsoft.com/office/drawing/2014/main" id="{E0C24424-FAD4-4B45-9515-E68706D999F6}"/>
                  </a:ext>
                </a:extLst>
              </p:cNvPr>
              <p:cNvGrpSpPr/>
              <p:nvPr/>
            </p:nvGrpSpPr>
            <p:grpSpPr>
              <a:xfrm>
                <a:off x="6465833" y="5431785"/>
                <a:ext cx="638696" cy="608739"/>
                <a:chOff x="-1122638" y="975509"/>
                <a:chExt cx="638696" cy="608739"/>
              </a:xfrm>
            </p:grpSpPr>
            <p:sp>
              <p:nvSpPr>
                <p:cNvPr id="622" name="Shape 319">
                  <a:extLst>
                    <a:ext uri="{FF2B5EF4-FFF2-40B4-BE49-F238E27FC236}">
                      <a16:creationId xmlns:a16="http://schemas.microsoft.com/office/drawing/2014/main" id="{F0ACACBF-B084-AA47-9FF9-45D47D2590C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23" name="Shape 321">
                  <a:extLst>
                    <a:ext uri="{FF2B5EF4-FFF2-40B4-BE49-F238E27FC236}">
                      <a16:creationId xmlns:a16="http://schemas.microsoft.com/office/drawing/2014/main" id="{904314D6-F7D7-EE4D-BD6F-586272673A87}"/>
                    </a:ext>
                  </a:extLst>
                </p:cNvPr>
                <p:cNvSpPr/>
                <p:nvPr/>
              </p:nvSpPr>
              <p:spPr>
                <a:xfrm>
                  <a:off x="-1122638" y="1443493"/>
                  <a:ext cx="638696" cy="14075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AI  APPS</a:t>
                  </a:r>
                  <a:endParaRPr sz="600" b="1" dirty="0">
                    <a:solidFill>
                      <a:srgbClr val="4277BB"/>
                    </a:solidFill>
                  </a:endParaRPr>
                </a:p>
              </p:txBody>
            </p:sp>
          </p:grpSp>
          <p:pic>
            <p:nvPicPr>
              <p:cNvPr id="621" name="Picture 620">
                <a:extLst>
                  <a:ext uri="{FF2B5EF4-FFF2-40B4-BE49-F238E27FC236}">
                    <a16:creationId xmlns:a16="http://schemas.microsoft.com/office/drawing/2014/main" id="{76B3E7CA-D208-5844-9ADF-88C5F238D6E2}"/>
                  </a:ext>
                </a:extLst>
              </p:cNvPr>
              <p:cNvPicPr>
                <a:picLocks noChangeAspect="1"/>
              </p:cNvPicPr>
              <p:nvPr/>
            </p:nvPicPr>
            <p:blipFill>
              <a:blip r:embed="rId42"/>
              <a:stretch>
                <a:fillRect/>
              </a:stretch>
            </p:blipFill>
            <p:spPr>
              <a:xfrm>
                <a:off x="6533688" y="5512136"/>
                <a:ext cx="333396" cy="333396"/>
              </a:xfrm>
              <a:prstGeom prst="rect">
                <a:avLst/>
              </a:prstGeom>
            </p:spPr>
          </p:pic>
        </p:grpSp>
        <p:grpSp>
          <p:nvGrpSpPr>
            <p:cNvPr id="624" name="Group 623">
              <a:extLst>
                <a:ext uri="{FF2B5EF4-FFF2-40B4-BE49-F238E27FC236}">
                  <a16:creationId xmlns:a16="http://schemas.microsoft.com/office/drawing/2014/main" id="{B426494F-9CAD-AF47-BC4F-3F8B88775BBC}"/>
                </a:ext>
              </a:extLst>
            </p:cNvPr>
            <p:cNvGrpSpPr/>
            <p:nvPr/>
          </p:nvGrpSpPr>
          <p:grpSpPr>
            <a:xfrm>
              <a:off x="2850236" y="1101868"/>
              <a:ext cx="270717" cy="445691"/>
              <a:chOff x="7147008" y="5431785"/>
              <a:chExt cx="456947" cy="679424"/>
            </a:xfrm>
          </p:grpSpPr>
          <p:grpSp>
            <p:nvGrpSpPr>
              <p:cNvPr id="625" name="Group 624">
                <a:extLst>
                  <a:ext uri="{FF2B5EF4-FFF2-40B4-BE49-F238E27FC236}">
                    <a16:creationId xmlns:a16="http://schemas.microsoft.com/office/drawing/2014/main" id="{B822656A-C804-5D41-B8D0-9411BC035B98}"/>
                  </a:ext>
                </a:extLst>
              </p:cNvPr>
              <p:cNvGrpSpPr/>
              <p:nvPr/>
            </p:nvGrpSpPr>
            <p:grpSpPr>
              <a:xfrm>
                <a:off x="7147008" y="5431785"/>
                <a:ext cx="456947" cy="679424"/>
                <a:chOff x="-1122633" y="975509"/>
                <a:chExt cx="456947" cy="679424"/>
              </a:xfrm>
            </p:grpSpPr>
            <p:sp>
              <p:nvSpPr>
                <p:cNvPr id="627" name="Shape 319">
                  <a:extLst>
                    <a:ext uri="{FF2B5EF4-FFF2-40B4-BE49-F238E27FC236}">
                      <a16:creationId xmlns:a16="http://schemas.microsoft.com/office/drawing/2014/main" id="{10E1074E-F288-BF4D-80B9-559331508179}"/>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28" name="Shape 321">
                  <a:extLst>
                    <a:ext uri="{FF2B5EF4-FFF2-40B4-BE49-F238E27FC236}">
                      <a16:creationId xmlns:a16="http://schemas.microsoft.com/office/drawing/2014/main" id="{3C1740DE-F73C-3947-80D3-FF453B858DF3}"/>
                    </a:ext>
                  </a:extLst>
                </p:cNvPr>
                <p:cNvSpPr/>
                <p:nvPr/>
              </p:nvSpPr>
              <p:spPr>
                <a:xfrm>
                  <a:off x="-1120978" y="1470267"/>
                  <a:ext cx="45365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SEARCH &amp;</a:t>
                  </a:r>
                </a:p>
                <a:p>
                  <a:pPr lvl="0">
                    <a:defRPr sz="1800" b="0">
                      <a:solidFill>
                        <a:srgbClr val="000000"/>
                      </a:solidFill>
                    </a:defRPr>
                  </a:pPr>
                  <a:r>
                    <a:rPr lang="en-US" sz="600" b="1" dirty="0">
                      <a:solidFill>
                        <a:srgbClr val="4277BB"/>
                      </a:solidFill>
                    </a:rPr>
                    <a:t>DISCOVERY</a:t>
                  </a:r>
                  <a:endParaRPr sz="600" b="1" dirty="0">
                    <a:solidFill>
                      <a:srgbClr val="4277BB"/>
                    </a:solidFill>
                  </a:endParaRPr>
                </a:p>
              </p:txBody>
            </p:sp>
          </p:grpSp>
          <p:pic>
            <p:nvPicPr>
              <p:cNvPr id="626" name="Picture 625">
                <a:extLst>
                  <a:ext uri="{FF2B5EF4-FFF2-40B4-BE49-F238E27FC236}">
                    <a16:creationId xmlns:a16="http://schemas.microsoft.com/office/drawing/2014/main" id="{7FBE577F-6487-7240-84BE-95B9BB384E85}"/>
                  </a:ext>
                </a:extLst>
              </p:cNvPr>
              <p:cNvPicPr>
                <a:picLocks noChangeAspect="1"/>
              </p:cNvPicPr>
              <p:nvPr/>
            </p:nvPicPr>
            <p:blipFill>
              <a:blip r:embed="rId43"/>
              <a:stretch>
                <a:fillRect/>
              </a:stretch>
            </p:blipFill>
            <p:spPr>
              <a:xfrm>
                <a:off x="7181051" y="5487914"/>
                <a:ext cx="346096" cy="346096"/>
              </a:xfrm>
              <a:prstGeom prst="rect">
                <a:avLst/>
              </a:prstGeom>
            </p:spPr>
          </p:pic>
        </p:grpSp>
        <p:sp>
          <p:nvSpPr>
            <p:cNvPr id="629" name="Shape 321">
              <a:extLst>
                <a:ext uri="{FF2B5EF4-FFF2-40B4-BE49-F238E27FC236}">
                  <a16:creationId xmlns:a16="http://schemas.microsoft.com/office/drawing/2014/main" id="{C0599D63-F175-004C-9C4A-2E848B52FF30}"/>
                </a:ext>
              </a:extLst>
            </p:cNvPr>
            <p:cNvSpPr/>
            <p:nvPr/>
          </p:nvSpPr>
          <p:spPr>
            <a:xfrm>
              <a:off x="3262212" y="1120192"/>
              <a:ext cx="474203" cy="2769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TRANSFER LEARNING &amp; AI APPS</a:t>
              </a:r>
            </a:p>
          </p:txBody>
        </p:sp>
        <p:cxnSp>
          <p:nvCxnSpPr>
            <p:cNvPr id="630" name="Straight Connector 629">
              <a:extLst>
                <a:ext uri="{FF2B5EF4-FFF2-40B4-BE49-F238E27FC236}">
                  <a16:creationId xmlns:a16="http://schemas.microsoft.com/office/drawing/2014/main" id="{8B334B62-9C73-1741-B076-46485BBF34F8}"/>
                </a:ext>
              </a:extLst>
            </p:cNvPr>
            <p:cNvCxnSpPr>
              <a:cxnSpLocks/>
            </p:cNvCxnSpPr>
            <p:nvPr/>
          </p:nvCxnSpPr>
          <p:spPr>
            <a:xfrm>
              <a:off x="1721411" y="1111835"/>
              <a:ext cx="9079" cy="516302"/>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grpSp>
      <p:cxnSp>
        <p:nvCxnSpPr>
          <p:cNvPr id="637" name="Straight Arrow Connector 636">
            <a:extLst>
              <a:ext uri="{FF2B5EF4-FFF2-40B4-BE49-F238E27FC236}">
                <a16:creationId xmlns:a16="http://schemas.microsoft.com/office/drawing/2014/main" id="{6CC3B86F-767E-FE4A-8DC1-58119CECDDD9}"/>
              </a:ext>
            </a:extLst>
          </p:cNvPr>
          <p:cNvCxnSpPr>
            <a:cxnSpLocks/>
          </p:cNvCxnSpPr>
          <p:nvPr/>
        </p:nvCxnSpPr>
        <p:spPr>
          <a:xfrm>
            <a:off x="6483737" y="1443284"/>
            <a:ext cx="0" cy="21882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652" name="Group 651">
            <a:extLst>
              <a:ext uri="{FF2B5EF4-FFF2-40B4-BE49-F238E27FC236}">
                <a16:creationId xmlns:a16="http://schemas.microsoft.com/office/drawing/2014/main" id="{4E0750B4-007D-A54A-B3C5-FD344FBABBC1}"/>
              </a:ext>
            </a:extLst>
          </p:cNvPr>
          <p:cNvGrpSpPr/>
          <p:nvPr/>
        </p:nvGrpSpPr>
        <p:grpSpPr>
          <a:xfrm>
            <a:off x="7579029" y="1447361"/>
            <a:ext cx="254324" cy="1369487"/>
            <a:chOff x="8000476" y="2974975"/>
            <a:chExt cx="254324" cy="1879609"/>
          </a:xfrm>
        </p:grpSpPr>
        <p:cxnSp>
          <p:nvCxnSpPr>
            <p:cNvPr id="653" name="Straight Connector 652">
              <a:extLst>
                <a:ext uri="{FF2B5EF4-FFF2-40B4-BE49-F238E27FC236}">
                  <a16:creationId xmlns:a16="http://schemas.microsoft.com/office/drawing/2014/main" id="{1A09FF81-84A0-134E-8BF1-78191F92FAFB}"/>
                </a:ext>
              </a:extLst>
            </p:cNvPr>
            <p:cNvCxnSpPr>
              <a:cxnSpLocks/>
            </p:cNvCxnSpPr>
            <p:nvPr/>
          </p:nvCxnSpPr>
          <p:spPr>
            <a:xfrm flipH="1">
              <a:off x="8229600" y="3590488"/>
              <a:ext cx="2" cy="1264096"/>
            </a:xfrm>
            <a:prstGeom prst="line">
              <a:avLst/>
            </a:prstGeom>
            <a:noFill/>
            <a:ln w="1270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sp>
          <p:nvSpPr>
            <p:cNvPr id="675" name="Arc 674">
              <a:extLst>
                <a:ext uri="{FF2B5EF4-FFF2-40B4-BE49-F238E27FC236}">
                  <a16:creationId xmlns:a16="http://schemas.microsoft.com/office/drawing/2014/main" id="{3D6649E1-3920-1D4B-9A18-684F7FF12429}"/>
                </a:ext>
              </a:extLst>
            </p:cNvPr>
            <p:cNvSpPr/>
            <p:nvPr/>
          </p:nvSpPr>
          <p:spPr>
            <a:xfrm rot="2041242">
              <a:off x="8000476" y="3283270"/>
              <a:ext cx="254324" cy="460752"/>
            </a:xfrm>
            <a:prstGeom prst="arc">
              <a:avLst/>
            </a:prstGeom>
            <a:noFill/>
            <a:ln w="12700" cap="flat">
              <a:solidFill>
                <a:srgbClr val="1A77B5"/>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676" name="Straight Connector 675">
              <a:extLst>
                <a:ext uri="{FF2B5EF4-FFF2-40B4-BE49-F238E27FC236}">
                  <a16:creationId xmlns:a16="http://schemas.microsoft.com/office/drawing/2014/main" id="{17201925-4B6E-6D49-BE15-752E817344EE}"/>
                </a:ext>
              </a:extLst>
            </p:cNvPr>
            <p:cNvCxnSpPr>
              <a:cxnSpLocks/>
            </p:cNvCxnSpPr>
            <p:nvPr/>
          </p:nvCxnSpPr>
          <p:spPr>
            <a:xfrm flipV="1">
              <a:off x="8214323" y="2974975"/>
              <a:ext cx="0" cy="380585"/>
            </a:xfrm>
            <a:prstGeom prst="line">
              <a:avLst/>
            </a:prstGeom>
            <a:noFill/>
            <a:ln w="1270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grpSp>
      <p:cxnSp>
        <p:nvCxnSpPr>
          <p:cNvPr id="270" name="Elbow Connector 269">
            <a:extLst>
              <a:ext uri="{FF2B5EF4-FFF2-40B4-BE49-F238E27FC236}">
                <a16:creationId xmlns:a16="http://schemas.microsoft.com/office/drawing/2014/main" id="{2CC71025-D669-4244-A847-B16303B51E05}"/>
              </a:ext>
            </a:extLst>
          </p:cNvPr>
          <p:cNvCxnSpPr>
            <a:cxnSpLocks/>
          </p:cNvCxnSpPr>
          <p:nvPr/>
        </p:nvCxnSpPr>
        <p:spPr>
          <a:xfrm rot="5400000" flipH="1" flipV="1">
            <a:off x="7309176" y="1148607"/>
            <a:ext cx="1018626" cy="358251"/>
          </a:xfrm>
          <a:prstGeom prst="bentConnector3">
            <a:avLst>
              <a:gd name="adj1" fmla="val 3728"/>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5FECE254-DD56-4445-8D08-45D2EAE583F5}"/>
              </a:ext>
            </a:extLst>
          </p:cNvPr>
          <p:cNvCxnSpPr>
            <a:cxnSpLocks/>
          </p:cNvCxnSpPr>
          <p:nvPr/>
        </p:nvCxnSpPr>
        <p:spPr>
          <a:xfrm flipH="1">
            <a:off x="5683491" y="1452591"/>
            <a:ext cx="545" cy="622128"/>
          </a:xfrm>
          <a:prstGeom prst="straightConnector1">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1" name="Elbow Connector 280">
            <a:extLst>
              <a:ext uri="{FF2B5EF4-FFF2-40B4-BE49-F238E27FC236}">
                <a16:creationId xmlns:a16="http://schemas.microsoft.com/office/drawing/2014/main" id="{7E6D1280-A765-0040-9BC2-B13E917E287B}"/>
              </a:ext>
            </a:extLst>
          </p:cNvPr>
          <p:cNvCxnSpPr>
            <a:cxnSpLocks/>
          </p:cNvCxnSpPr>
          <p:nvPr/>
        </p:nvCxnSpPr>
        <p:spPr>
          <a:xfrm rot="5400000">
            <a:off x="4864159" y="1464274"/>
            <a:ext cx="263499" cy="240133"/>
          </a:xfrm>
          <a:prstGeom prst="bentConnector3">
            <a:avLst>
              <a:gd name="adj1" fmla="val 100086"/>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5" name="Elbow Connector 684">
            <a:extLst>
              <a:ext uri="{FF2B5EF4-FFF2-40B4-BE49-F238E27FC236}">
                <a16:creationId xmlns:a16="http://schemas.microsoft.com/office/drawing/2014/main" id="{12B24B7A-C843-634F-A582-867A69C0B9B5}"/>
              </a:ext>
            </a:extLst>
          </p:cNvPr>
          <p:cNvCxnSpPr>
            <a:cxnSpLocks/>
          </p:cNvCxnSpPr>
          <p:nvPr/>
        </p:nvCxnSpPr>
        <p:spPr>
          <a:xfrm rot="16200000" flipV="1">
            <a:off x="4189089" y="833488"/>
            <a:ext cx="372669" cy="281768"/>
          </a:xfrm>
          <a:prstGeom prst="bentConnector3">
            <a:avLst>
              <a:gd name="adj1" fmla="val 1938"/>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
        <p:nvSpPr>
          <p:cNvPr id="695" name="TextBox 694">
            <a:extLst>
              <a:ext uri="{FF2B5EF4-FFF2-40B4-BE49-F238E27FC236}">
                <a16:creationId xmlns:a16="http://schemas.microsoft.com/office/drawing/2014/main" id="{02115969-1C53-E54A-9FB2-289F02753161}"/>
              </a:ext>
            </a:extLst>
          </p:cNvPr>
          <p:cNvSpPr txBox="1"/>
          <p:nvPr/>
        </p:nvSpPr>
        <p:spPr>
          <a:xfrm>
            <a:off x="2046607" y="-24356"/>
            <a:ext cx="506602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Top Level Conceptual Architecture</a:t>
            </a:r>
          </a:p>
        </p:txBody>
      </p:sp>
      <p:cxnSp>
        <p:nvCxnSpPr>
          <p:cNvPr id="697" name="Straight Arrow Connector 696">
            <a:extLst>
              <a:ext uri="{FF2B5EF4-FFF2-40B4-BE49-F238E27FC236}">
                <a16:creationId xmlns:a16="http://schemas.microsoft.com/office/drawing/2014/main" id="{E059F605-9924-364D-8092-52BEDE2032EE}"/>
              </a:ext>
            </a:extLst>
          </p:cNvPr>
          <p:cNvCxnSpPr/>
          <p:nvPr/>
        </p:nvCxnSpPr>
        <p:spPr>
          <a:xfrm flipH="1">
            <a:off x="6503229" y="2611129"/>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279" name="Picture 278">
            <a:extLst>
              <a:ext uri="{FF2B5EF4-FFF2-40B4-BE49-F238E27FC236}">
                <a16:creationId xmlns:a16="http://schemas.microsoft.com/office/drawing/2014/main" id="{7EF6C9D3-7BF7-534E-AB84-BC7EC62AF939}"/>
              </a:ext>
            </a:extLst>
          </p:cNvPr>
          <p:cNvPicPr>
            <a:picLocks noChangeAspect="1"/>
          </p:cNvPicPr>
          <p:nvPr/>
        </p:nvPicPr>
        <p:blipFill>
          <a:blip r:embed="rId44"/>
          <a:stretch>
            <a:fillRect/>
          </a:stretch>
        </p:blipFill>
        <p:spPr>
          <a:xfrm>
            <a:off x="144436" y="378843"/>
            <a:ext cx="1550814" cy="1031685"/>
          </a:xfrm>
          <a:prstGeom prst="rect">
            <a:avLst/>
          </a:prstGeom>
        </p:spPr>
      </p:pic>
      <p:sp>
        <p:nvSpPr>
          <p:cNvPr id="278" name="Shape 64">
            <a:extLst>
              <a:ext uri="{FF2B5EF4-FFF2-40B4-BE49-F238E27FC236}">
                <a16:creationId xmlns:a16="http://schemas.microsoft.com/office/drawing/2014/main" id="{A6F9B784-3886-CE41-9970-7B0546A0C10D}"/>
              </a:ext>
            </a:extLst>
          </p:cNvPr>
          <p:cNvSpPr/>
          <p:nvPr/>
        </p:nvSpPr>
        <p:spPr>
          <a:xfrm>
            <a:off x="1733754" y="952654"/>
            <a:ext cx="1179001" cy="307777"/>
          </a:xfrm>
          <a:prstGeom prst="rect">
            <a:avLst/>
          </a:prstGeom>
          <a:solidFill>
            <a:schemeClr val="accent4">
              <a:lumMod val="40000"/>
              <a:lumOff val="6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p>
          <a:p>
            <a:pPr lvl="0" algn="ctr">
              <a:defRPr sz="1800" b="0">
                <a:solidFill>
                  <a:srgbClr val="000000"/>
                </a:solidFill>
              </a:defRPr>
            </a:pPr>
            <a:endParaRPr sz="1000" b="1" dirty="0">
              <a:solidFill>
                <a:schemeClr val="tx1"/>
              </a:solidFill>
            </a:endParaRPr>
          </a:p>
        </p:txBody>
      </p:sp>
      <p:sp>
        <p:nvSpPr>
          <p:cNvPr id="280" name="Shape 64">
            <a:extLst>
              <a:ext uri="{FF2B5EF4-FFF2-40B4-BE49-F238E27FC236}">
                <a16:creationId xmlns:a16="http://schemas.microsoft.com/office/drawing/2014/main" id="{A2FDD6B2-9652-FD49-9E86-344AB54F205F}"/>
              </a:ext>
            </a:extLst>
          </p:cNvPr>
          <p:cNvSpPr/>
          <p:nvPr/>
        </p:nvSpPr>
        <p:spPr>
          <a:xfrm>
            <a:off x="1144728" y="1837044"/>
            <a:ext cx="1489341" cy="307777"/>
          </a:xfrm>
          <a:prstGeom prst="rect">
            <a:avLst/>
          </a:prstGeom>
          <a:solidFill>
            <a:srgbClr val="00B0F0"/>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p>
          <a:p>
            <a:pPr lvl="0" algn="ctr">
              <a:defRPr sz="1800" b="0">
                <a:solidFill>
                  <a:srgbClr val="000000"/>
                </a:solidFill>
              </a:defRPr>
            </a:pPr>
            <a:endParaRPr sz="1000" b="1" dirty="0">
              <a:solidFill>
                <a:schemeClr val="tx1"/>
              </a:solidFill>
            </a:endParaRPr>
          </a:p>
        </p:txBody>
      </p:sp>
      <p:sp>
        <p:nvSpPr>
          <p:cNvPr id="282" name="Shape 64">
            <a:extLst>
              <a:ext uri="{FF2B5EF4-FFF2-40B4-BE49-F238E27FC236}">
                <a16:creationId xmlns:a16="http://schemas.microsoft.com/office/drawing/2014/main" id="{2BF64422-DDED-9E40-84CE-789BD1718AD9}"/>
              </a:ext>
            </a:extLst>
          </p:cNvPr>
          <p:cNvSpPr/>
          <p:nvPr/>
        </p:nvSpPr>
        <p:spPr>
          <a:xfrm>
            <a:off x="153418" y="3631605"/>
            <a:ext cx="1325240" cy="307777"/>
          </a:xfrm>
          <a:prstGeom prst="rect">
            <a:avLst/>
          </a:prstGeom>
          <a:solidFill>
            <a:schemeClr val="accent1">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p>
          <a:p>
            <a:pPr lvl="0" algn="ctr">
              <a:defRPr sz="1800" b="0">
                <a:solidFill>
                  <a:srgbClr val="000000"/>
                </a:solidFill>
              </a:defRPr>
            </a:pPr>
            <a:endParaRPr sz="1000" b="1" dirty="0">
              <a:solidFill>
                <a:schemeClr val="tx1"/>
              </a:solidFill>
            </a:endParaRPr>
          </a:p>
        </p:txBody>
      </p:sp>
      <p:sp>
        <p:nvSpPr>
          <p:cNvPr id="283" name="Shape 64">
            <a:extLst>
              <a:ext uri="{FF2B5EF4-FFF2-40B4-BE49-F238E27FC236}">
                <a16:creationId xmlns:a16="http://schemas.microsoft.com/office/drawing/2014/main" id="{F67296B9-1CB0-B14E-8B62-424B965D512E}"/>
              </a:ext>
            </a:extLst>
          </p:cNvPr>
          <p:cNvSpPr/>
          <p:nvPr/>
        </p:nvSpPr>
        <p:spPr>
          <a:xfrm>
            <a:off x="417930" y="2972543"/>
            <a:ext cx="1489341" cy="307777"/>
          </a:xfrm>
          <a:prstGeom prst="rect">
            <a:avLst/>
          </a:prstGeom>
          <a:solidFill>
            <a:schemeClr val="accent2">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p>
          <a:p>
            <a:pPr lvl="0" algn="ctr">
              <a:defRPr sz="1800" b="0">
                <a:solidFill>
                  <a:srgbClr val="000000"/>
                </a:solidFill>
              </a:defRPr>
            </a:pPr>
            <a:endParaRPr sz="1000" b="1" dirty="0">
              <a:solidFill>
                <a:schemeClr val="tx1"/>
              </a:solidFill>
            </a:endParaRPr>
          </a:p>
        </p:txBody>
      </p:sp>
    </p:spTree>
    <p:extLst>
      <p:ext uri="{BB962C8B-B14F-4D97-AF65-F5344CB8AC3E}">
        <p14:creationId xmlns:p14="http://schemas.microsoft.com/office/powerpoint/2010/main" val="623167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Rectangle 286">
            <a:extLst>
              <a:ext uri="{FF2B5EF4-FFF2-40B4-BE49-F238E27FC236}">
                <a16:creationId xmlns:a16="http://schemas.microsoft.com/office/drawing/2014/main" id="{510637E5-482E-E34A-8B04-DA0D586E9B3D}"/>
              </a:ext>
            </a:extLst>
          </p:cNvPr>
          <p:cNvSpPr/>
          <p:nvPr/>
        </p:nvSpPr>
        <p:spPr>
          <a:xfrm>
            <a:off x="1291027" y="2207778"/>
            <a:ext cx="6675193" cy="2088499"/>
          </a:xfrm>
          <a:prstGeom prst="rect">
            <a:avLst/>
          </a:prstGeom>
          <a:solidFill>
            <a:schemeClr val="accent3">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10" name="TextBox 309">
            <a:extLst>
              <a:ext uri="{FF2B5EF4-FFF2-40B4-BE49-F238E27FC236}">
                <a16:creationId xmlns:a16="http://schemas.microsoft.com/office/drawing/2014/main" id="{F2FA78A9-F4CE-CD4D-87E3-68DFF7AA3C11}"/>
              </a:ext>
            </a:extLst>
          </p:cNvPr>
          <p:cNvSpPr txBox="1"/>
          <p:nvPr/>
        </p:nvSpPr>
        <p:spPr>
          <a:xfrm>
            <a:off x="3740650" y="3954082"/>
            <a:ext cx="2317046" cy="269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IBM </a:t>
            </a:r>
            <a:r>
              <a:rPr lang="en-US" sz="1050" b="1" dirty="0">
                <a:solidFill>
                  <a:srgbClr val="FFFFFF"/>
                </a:solidFill>
                <a:latin typeface="IBM Plex Sans" panose="020B0503050203000203" pitchFamily="34" charset="77"/>
                <a:cs typeface="Calibri"/>
                <a:sym typeface="Calibri"/>
              </a:rPr>
              <a:t>C</a:t>
            </a: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loud Pak  Data Platform</a:t>
            </a:r>
          </a:p>
        </p:txBody>
      </p:sp>
      <p:grpSp>
        <p:nvGrpSpPr>
          <p:cNvPr id="145" name="Group 144">
            <a:extLst>
              <a:ext uri="{FF2B5EF4-FFF2-40B4-BE49-F238E27FC236}">
                <a16:creationId xmlns:a16="http://schemas.microsoft.com/office/drawing/2014/main" id="{28C36F0D-8436-ED42-A836-9DF163B42802}"/>
              </a:ext>
            </a:extLst>
          </p:cNvPr>
          <p:cNvGrpSpPr/>
          <p:nvPr/>
        </p:nvGrpSpPr>
        <p:grpSpPr>
          <a:xfrm>
            <a:off x="1627771" y="3866375"/>
            <a:ext cx="348850" cy="410123"/>
            <a:chOff x="6998042" y="4731440"/>
            <a:chExt cx="563061" cy="823926"/>
          </a:xfrm>
        </p:grpSpPr>
        <p:grpSp>
          <p:nvGrpSpPr>
            <p:cNvPr id="146" name="Group 239">
              <a:extLst>
                <a:ext uri="{FF2B5EF4-FFF2-40B4-BE49-F238E27FC236}">
                  <a16:creationId xmlns:a16="http://schemas.microsoft.com/office/drawing/2014/main" id="{2B3C2238-E571-2F47-9BFB-756A2048C8C3}"/>
                </a:ext>
              </a:extLst>
            </p:cNvPr>
            <p:cNvGrpSpPr/>
            <p:nvPr/>
          </p:nvGrpSpPr>
          <p:grpSpPr>
            <a:xfrm>
              <a:off x="6998042" y="4731440"/>
              <a:ext cx="563061" cy="823926"/>
              <a:chOff x="145866" y="96725"/>
              <a:chExt cx="563060" cy="823924"/>
            </a:xfrm>
          </p:grpSpPr>
          <p:sp>
            <p:nvSpPr>
              <p:cNvPr id="148" name="Shape 237">
                <a:extLst>
                  <a:ext uri="{FF2B5EF4-FFF2-40B4-BE49-F238E27FC236}">
                    <a16:creationId xmlns:a16="http://schemas.microsoft.com/office/drawing/2014/main" id="{862A09A0-ABB2-D44E-B6D1-2278EFA3317B}"/>
                  </a:ext>
                </a:extLst>
              </p:cNvPr>
              <p:cNvSpPr/>
              <p:nvPr/>
            </p:nvSpPr>
            <p:spPr>
              <a:xfrm>
                <a:off x="145866" y="96725"/>
                <a:ext cx="563060" cy="6200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9" name="Shape 238">
                <a:extLst>
                  <a:ext uri="{FF2B5EF4-FFF2-40B4-BE49-F238E27FC236}">
                    <a16:creationId xmlns:a16="http://schemas.microsoft.com/office/drawing/2014/main" id="{9A214EC9-23EB-D94E-839B-20C69CB01179}"/>
                  </a:ext>
                </a:extLst>
              </p:cNvPr>
              <p:cNvSpPr/>
              <p:nvPr/>
            </p:nvSpPr>
            <p:spPr>
              <a:xfrm>
                <a:off x="197569" y="707232"/>
                <a:ext cx="419159" cy="2134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chemeClr val="bg2"/>
                    </a:solidFill>
                  </a:rPr>
                  <a:t>OPEN</a:t>
                </a:r>
                <a:endParaRPr sz="700" b="1" dirty="0">
                  <a:solidFill>
                    <a:schemeClr val="bg2"/>
                  </a:solidFill>
                </a:endParaRPr>
              </a:p>
            </p:txBody>
          </p:sp>
        </p:grpSp>
        <p:pic>
          <p:nvPicPr>
            <p:cNvPr id="147" name="Picture 146">
              <a:extLst>
                <a:ext uri="{FF2B5EF4-FFF2-40B4-BE49-F238E27FC236}">
                  <a16:creationId xmlns:a16="http://schemas.microsoft.com/office/drawing/2014/main" id="{EE4F7157-0A6B-5A48-BB02-7020E057D6F7}"/>
                </a:ext>
              </a:extLst>
            </p:cNvPr>
            <p:cNvPicPr>
              <a:picLocks noChangeAspect="1"/>
            </p:cNvPicPr>
            <p:nvPr/>
          </p:nvPicPr>
          <p:blipFill>
            <a:blip r:embed="rId3"/>
            <a:stretch>
              <a:fillRect/>
            </a:stretch>
          </p:blipFill>
          <p:spPr>
            <a:xfrm>
              <a:off x="7042832" y="4825391"/>
              <a:ext cx="451738" cy="425165"/>
            </a:xfrm>
            <a:prstGeom prst="rect">
              <a:avLst/>
            </a:prstGeom>
          </p:spPr>
        </p:pic>
      </p:grpSp>
      <p:grpSp>
        <p:nvGrpSpPr>
          <p:cNvPr id="150" name="Group 149">
            <a:extLst>
              <a:ext uri="{FF2B5EF4-FFF2-40B4-BE49-F238E27FC236}">
                <a16:creationId xmlns:a16="http://schemas.microsoft.com/office/drawing/2014/main" id="{BF7E03C4-CDF2-1847-9659-89E17AAE9B73}"/>
              </a:ext>
            </a:extLst>
          </p:cNvPr>
          <p:cNvGrpSpPr/>
          <p:nvPr/>
        </p:nvGrpSpPr>
        <p:grpSpPr>
          <a:xfrm>
            <a:off x="2763559" y="3854897"/>
            <a:ext cx="425141" cy="425214"/>
            <a:chOff x="4043360" y="7064006"/>
            <a:chExt cx="556878" cy="629577"/>
          </a:xfrm>
        </p:grpSpPr>
        <p:grpSp>
          <p:nvGrpSpPr>
            <p:cNvPr id="151" name="Group 150">
              <a:extLst>
                <a:ext uri="{FF2B5EF4-FFF2-40B4-BE49-F238E27FC236}">
                  <a16:creationId xmlns:a16="http://schemas.microsoft.com/office/drawing/2014/main" id="{0F93E7FC-070A-A94F-A2C9-2B1A52159EB1}"/>
                </a:ext>
              </a:extLst>
            </p:cNvPr>
            <p:cNvGrpSpPr/>
            <p:nvPr/>
          </p:nvGrpSpPr>
          <p:grpSpPr>
            <a:xfrm>
              <a:off x="4043360" y="7064006"/>
              <a:ext cx="556878" cy="629577"/>
              <a:chOff x="-1122633" y="975509"/>
              <a:chExt cx="556878" cy="629577"/>
            </a:xfrm>
          </p:grpSpPr>
          <p:sp>
            <p:nvSpPr>
              <p:cNvPr id="153" name="Shape 319">
                <a:extLst>
                  <a:ext uri="{FF2B5EF4-FFF2-40B4-BE49-F238E27FC236}">
                    <a16:creationId xmlns:a16="http://schemas.microsoft.com/office/drawing/2014/main" id="{EF5BBAFC-58BD-3844-9840-F4AD19EC2AA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4" name="Shape 321">
                <a:extLst>
                  <a:ext uri="{FF2B5EF4-FFF2-40B4-BE49-F238E27FC236}">
                    <a16:creationId xmlns:a16="http://schemas.microsoft.com/office/drawing/2014/main" id="{EC5996C7-73F0-FB40-B410-3028936315A0}"/>
                  </a:ext>
                </a:extLst>
              </p:cNvPr>
              <p:cNvSpPr/>
              <p:nvPr/>
            </p:nvSpPr>
            <p:spPr>
              <a:xfrm>
                <a:off x="-1088922" y="1470267"/>
                <a:ext cx="523167" cy="13481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SECURITY</a:t>
                </a:r>
                <a:endParaRPr sz="600" b="1" dirty="0">
                  <a:solidFill>
                    <a:schemeClr val="bg2"/>
                  </a:solidFill>
                </a:endParaRPr>
              </a:p>
            </p:txBody>
          </p:sp>
        </p:grpSp>
        <p:pic>
          <p:nvPicPr>
            <p:cNvPr id="152" name="Picture 151">
              <a:extLst>
                <a:ext uri="{FF2B5EF4-FFF2-40B4-BE49-F238E27FC236}">
                  <a16:creationId xmlns:a16="http://schemas.microsoft.com/office/drawing/2014/main" id="{8FDDC751-FAB3-B142-A0A7-C5D73BEE25C3}"/>
                </a:ext>
              </a:extLst>
            </p:cNvPr>
            <p:cNvPicPr>
              <a:picLocks noChangeAspect="1"/>
            </p:cNvPicPr>
            <p:nvPr/>
          </p:nvPicPr>
          <p:blipFill>
            <a:blip r:embed="rId4"/>
            <a:stretch>
              <a:fillRect/>
            </a:stretch>
          </p:blipFill>
          <p:spPr>
            <a:xfrm>
              <a:off x="4138930" y="7100533"/>
              <a:ext cx="276316" cy="386842"/>
            </a:xfrm>
            <a:prstGeom prst="rect">
              <a:avLst/>
            </a:prstGeom>
          </p:spPr>
        </p:pic>
      </p:grpSp>
      <p:sp>
        <p:nvSpPr>
          <p:cNvPr id="14" name="Freeform 13">
            <a:extLst>
              <a:ext uri="{FF2B5EF4-FFF2-40B4-BE49-F238E27FC236}">
                <a16:creationId xmlns:a16="http://schemas.microsoft.com/office/drawing/2014/main" id="{B5C8CFB2-331B-CF4D-84BE-B6D466465B75}"/>
              </a:ext>
            </a:extLst>
          </p:cNvPr>
          <p:cNvSpPr/>
          <p:nvPr/>
        </p:nvSpPr>
        <p:spPr>
          <a:xfrm>
            <a:off x="2356314" y="1123481"/>
            <a:ext cx="5550669" cy="1779911"/>
          </a:xfrm>
          <a:custGeom>
            <a:avLst/>
            <a:gdLst>
              <a:gd name="connsiteX0" fmla="*/ 0 w 5458120"/>
              <a:gd name="connsiteY0" fmla="*/ 0 h 2073897"/>
              <a:gd name="connsiteX1" fmla="*/ 0 w 5458120"/>
              <a:gd name="connsiteY1" fmla="*/ 1753385 h 2073897"/>
              <a:gd name="connsiteX2" fmla="*/ 2488677 w 5458120"/>
              <a:gd name="connsiteY2" fmla="*/ 1762812 h 2073897"/>
              <a:gd name="connsiteX3" fmla="*/ 2488677 w 5458120"/>
              <a:gd name="connsiteY3" fmla="*/ 2073897 h 2073897"/>
              <a:gd name="connsiteX4" fmla="*/ 5458120 w 5458120"/>
              <a:gd name="connsiteY4" fmla="*/ 2064470 h 2073897"/>
              <a:gd name="connsiteX5" fmla="*/ 5458120 w 5458120"/>
              <a:gd name="connsiteY5" fmla="*/ 0 h 2073897"/>
              <a:gd name="connsiteX6" fmla="*/ 0 w 5458120"/>
              <a:gd name="connsiteY6" fmla="*/ 0 h 20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8120" h="2073897">
                <a:moveTo>
                  <a:pt x="0" y="0"/>
                </a:moveTo>
                <a:lnTo>
                  <a:pt x="0" y="1753385"/>
                </a:lnTo>
                <a:lnTo>
                  <a:pt x="2488677" y="1762812"/>
                </a:lnTo>
                <a:lnTo>
                  <a:pt x="2488677" y="2073897"/>
                </a:lnTo>
                <a:lnTo>
                  <a:pt x="5458120" y="2064470"/>
                </a:lnTo>
                <a:lnTo>
                  <a:pt x="5458120" y="0"/>
                </a:lnTo>
                <a:lnTo>
                  <a:pt x="0" y="0"/>
                </a:lnTo>
                <a:close/>
              </a:path>
            </a:pathLst>
          </a:custGeom>
          <a:solidFill>
            <a:srgbClr val="00B0F0"/>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88" name="TextBox 987">
            <a:extLst>
              <a:ext uri="{FF2B5EF4-FFF2-40B4-BE49-F238E27FC236}">
                <a16:creationId xmlns:a16="http://schemas.microsoft.com/office/drawing/2014/main" id="{0A09657E-2441-7046-976F-A0212B77CE8A}"/>
              </a:ext>
            </a:extLst>
          </p:cNvPr>
          <p:cNvSpPr txBox="1"/>
          <p:nvPr/>
        </p:nvSpPr>
        <p:spPr>
          <a:xfrm>
            <a:off x="2046607" y="-24356"/>
            <a:ext cx="506602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Top Level Conceptual Architecture</a:t>
            </a:r>
          </a:p>
        </p:txBody>
      </p:sp>
      <p:sp>
        <p:nvSpPr>
          <p:cNvPr id="311" name="TextBox 310">
            <a:extLst>
              <a:ext uri="{FF2B5EF4-FFF2-40B4-BE49-F238E27FC236}">
                <a16:creationId xmlns:a16="http://schemas.microsoft.com/office/drawing/2014/main" id="{8D9BB4BD-9474-1849-BEFD-37C96466FEB8}"/>
              </a:ext>
            </a:extLst>
          </p:cNvPr>
          <p:cNvSpPr txBox="1"/>
          <p:nvPr/>
        </p:nvSpPr>
        <p:spPr>
          <a:xfrm>
            <a:off x="4869032" y="2469973"/>
            <a:ext cx="721109" cy="461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AI Open Source Frameworks</a:t>
            </a:r>
          </a:p>
        </p:txBody>
      </p:sp>
      <p:grpSp>
        <p:nvGrpSpPr>
          <p:cNvPr id="3" name="Group 2">
            <a:extLst>
              <a:ext uri="{FF2B5EF4-FFF2-40B4-BE49-F238E27FC236}">
                <a16:creationId xmlns:a16="http://schemas.microsoft.com/office/drawing/2014/main" id="{2EED157C-998A-8449-94AE-D1B25124C311}"/>
              </a:ext>
            </a:extLst>
          </p:cNvPr>
          <p:cNvGrpSpPr/>
          <p:nvPr/>
        </p:nvGrpSpPr>
        <p:grpSpPr>
          <a:xfrm>
            <a:off x="3412502" y="769912"/>
            <a:ext cx="4226425" cy="526847"/>
            <a:chOff x="4120979" y="3120661"/>
            <a:chExt cx="3340855" cy="940257"/>
          </a:xfrm>
        </p:grpSpPr>
        <p:sp>
          <p:nvSpPr>
            <p:cNvPr id="297" name="Rectangle 296">
              <a:extLst>
                <a:ext uri="{FF2B5EF4-FFF2-40B4-BE49-F238E27FC236}">
                  <a16:creationId xmlns:a16="http://schemas.microsoft.com/office/drawing/2014/main" id="{BF8C1E65-03FB-DE47-AF36-A43452212FDA}"/>
                </a:ext>
              </a:extLst>
            </p:cNvPr>
            <p:cNvSpPr/>
            <p:nvPr/>
          </p:nvSpPr>
          <p:spPr>
            <a:xfrm>
              <a:off x="4120979" y="3120661"/>
              <a:ext cx="3340855" cy="940257"/>
            </a:xfrm>
            <a:prstGeom prst="rect">
              <a:avLst/>
            </a:prstGeom>
            <a:solidFill>
              <a:schemeClr val="accent4">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06" name="TextBox 305">
              <a:extLst>
                <a:ext uri="{FF2B5EF4-FFF2-40B4-BE49-F238E27FC236}">
                  <a16:creationId xmlns:a16="http://schemas.microsoft.com/office/drawing/2014/main" id="{E5685381-1620-B840-9E65-C9AB7CF114F8}"/>
                </a:ext>
              </a:extLst>
            </p:cNvPr>
            <p:cNvSpPr txBox="1"/>
            <p:nvPr/>
          </p:nvSpPr>
          <p:spPr>
            <a:xfrm>
              <a:off x="4517189" y="3168337"/>
              <a:ext cx="2259761" cy="89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latin typeface="IBM Plex Sans" panose="020B0503050203000203" pitchFamily="34" charset="77"/>
                  <a:cs typeface="Calibri"/>
                  <a:sym typeface="Calibri"/>
                </a:rPr>
                <a:t>Speech to text, text to speech, image recognition, Conversational and Discovery Apps</a:t>
              </a:r>
              <a:endParaRPr kumimoji="0" lang="en-US" sz="100" b="0" i="0" u="none" strike="noStrike" kern="1200" cap="none" spc="0" normalizeH="0" baseline="0" noProof="0" dirty="0">
                <a:ln>
                  <a:noFill/>
                </a:ln>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Watson Cloud Public Services</a:t>
              </a:r>
            </a:p>
          </p:txBody>
        </p:sp>
      </p:grpSp>
      <p:sp>
        <p:nvSpPr>
          <p:cNvPr id="93" name="Shape 321">
            <a:extLst>
              <a:ext uri="{FF2B5EF4-FFF2-40B4-BE49-F238E27FC236}">
                <a16:creationId xmlns:a16="http://schemas.microsoft.com/office/drawing/2014/main" id="{363805FA-8B3C-564F-BFA0-79F7156489B5}"/>
              </a:ext>
            </a:extLst>
          </p:cNvPr>
          <p:cNvSpPr/>
          <p:nvPr/>
        </p:nvSpPr>
        <p:spPr>
          <a:xfrm rot="5400000">
            <a:off x="2027828" y="4279849"/>
            <a:ext cx="92333" cy="65885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sp>
        <p:nvSpPr>
          <p:cNvPr id="160" name="TextBox 159">
            <a:extLst>
              <a:ext uri="{FF2B5EF4-FFF2-40B4-BE49-F238E27FC236}">
                <a16:creationId xmlns:a16="http://schemas.microsoft.com/office/drawing/2014/main" id="{46D3C12D-E361-4A49-B350-CAD0E5DC314C}"/>
              </a:ext>
            </a:extLst>
          </p:cNvPr>
          <p:cNvSpPr txBox="1"/>
          <p:nvPr/>
        </p:nvSpPr>
        <p:spPr>
          <a:xfrm>
            <a:off x="6609145" y="1933012"/>
            <a:ext cx="1192390" cy="50013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Business Dashboards, Reporting</a:t>
            </a:r>
            <a:endParaRPr lang="en-US" sz="800" dirty="0">
              <a:solidFill>
                <a:schemeClr val="accent3">
                  <a:lumMod val="75000"/>
                </a:schemeClr>
              </a:solidFill>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Cognos</a:t>
            </a:r>
          </a:p>
        </p:txBody>
      </p:sp>
      <p:sp>
        <p:nvSpPr>
          <p:cNvPr id="300" name="TextBox 299">
            <a:extLst>
              <a:ext uri="{FF2B5EF4-FFF2-40B4-BE49-F238E27FC236}">
                <a16:creationId xmlns:a16="http://schemas.microsoft.com/office/drawing/2014/main" id="{09F9346A-F863-4344-95FB-4026CD125E38}"/>
              </a:ext>
            </a:extLst>
          </p:cNvPr>
          <p:cNvSpPr txBox="1"/>
          <p:nvPr/>
        </p:nvSpPr>
        <p:spPr>
          <a:xfrm>
            <a:off x="4157076" y="2022467"/>
            <a:ext cx="1689407" cy="246217"/>
          </a:xfrm>
          <a:prstGeom prst="rect">
            <a:avLst/>
          </a:prstGeom>
          <a:solidFill>
            <a:srgbClr val="00B0F0"/>
          </a:solid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Studio</a:t>
            </a:r>
          </a:p>
        </p:txBody>
      </p:sp>
      <p:sp>
        <p:nvSpPr>
          <p:cNvPr id="301" name="TextBox 300">
            <a:extLst>
              <a:ext uri="{FF2B5EF4-FFF2-40B4-BE49-F238E27FC236}">
                <a16:creationId xmlns:a16="http://schemas.microsoft.com/office/drawing/2014/main" id="{435D1146-F1FA-C34C-AECF-954B8366CE8F}"/>
              </a:ext>
            </a:extLst>
          </p:cNvPr>
          <p:cNvSpPr txBox="1"/>
          <p:nvPr/>
        </p:nvSpPr>
        <p:spPr>
          <a:xfrm>
            <a:off x="4134362" y="1362273"/>
            <a:ext cx="1744968" cy="246217"/>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Machine Learning</a:t>
            </a:r>
          </a:p>
        </p:txBody>
      </p:sp>
      <p:sp>
        <p:nvSpPr>
          <p:cNvPr id="302" name="TextBox 301">
            <a:extLst>
              <a:ext uri="{FF2B5EF4-FFF2-40B4-BE49-F238E27FC236}">
                <a16:creationId xmlns:a16="http://schemas.microsoft.com/office/drawing/2014/main" id="{3A9610C8-57C5-AF43-A235-A525240345CD}"/>
              </a:ext>
            </a:extLst>
          </p:cNvPr>
          <p:cNvSpPr txBox="1"/>
          <p:nvPr/>
        </p:nvSpPr>
        <p:spPr>
          <a:xfrm>
            <a:off x="6622945" y="1366051"/>
            <a:ext cx="1178590" cy="40010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a:t>
            </a:r>
            <a:r>
              <a:rPr kumimoji="0" lang="en-US" sz="1000" b="1" i="0" u="none" strike="noStrike" kern="1200" cap="none" spc="0" normalizeH="0" baseline="0" noProof="0" dirty="0" err="1">
                <a:ln>
                  <a:noFill/>
                </a:ln>
                <a:solidFill>
                  <a:srgbClr val="FFFFFF"/>
                </a:solidFill>
                <a:effectLst/>
                <a:uLnTx/>
                <a:uFillTx/>
                <a:latin typeface="IBM Plex Sans" panose="020B0503050203000203" pitchFamily="34" charset="77"/>
                <a:cs typeface="Calibri"/>
                <a:sym typeface="Calibri"/>
              </a:rPr>
              <a:t>OpenScale</a:t>
            </a:r>
            <a:endPar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grpSp>
        <p:nvGrpSpPr>
          <p:cNvPr id="166" name="Group 165">
            <a:extLst>
              <a:ext uri="{FF2B5EF4-FFF2-40B4-BE49-F238E27FC236}">
                <a16:creationId xmlns:a16="http://schemas.microsoft.com/office/drawing/2014/main" id="{60E508EC-A9B5-A14F-A184-13C4B40ED9ED}"/>
              </a:ext>
            </a:extLst>
          </p:cNvPr>
          <p:cNvGrpSpPr/>
          <p:nvPr/>
        </p:nvGrpSpPr>
        <p:grpSpPr>
          <a:xfrm>
            <a:off x="1255060" y="4344714"/>
            <a:ext cx="6813176" cy="174658"/>
            <a:chOff x="4114530" y="1468061"/>
            <a:chExt cx="1274928" cy="265243"/>
          </a:xfrm>
        </p:grpSpPr>
        <p:sp>
          <p:nvSpPr>
            <p:cNvPr id="167" name="Rectangle 166">
              <a:extLst>
                <a:ext uri="{FF2B5EF4-FFF2-40B4-BE49-F238E27FC236}">
                  <a16:creationId xmlns:a16="http://schemas.microsoft.com/office/drawing/2014/main" id="{6EEEB8DD-0512-874D-89DE-D7A86B619018}"/>
                </a:ext>
              </a:extLst>
            </p:cNvPr>
            <p:cNvSpPr/>
            <p:nvPr/>
          </p:nvSpPr>
          <p:spPr>
            <a:xfrm>
              <a:off x="4120980" y="1468061"/>
              <a:ext cx="1247006"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8" name="TextBox 167">
              <a:extLst>
                <a:ext uri="{FF2B5EF4-FFF2-40B4-BE49-F238E27FC236}">
                  <a16:creationId xmlns:a16="http://schemas.microsoft.com/office/drawing/2014/main" id="{F803CD12-5F2A-124E-A57D-E31A071BA89D}"/>
                </a:ext>
              </a:extLst>
            </p:cNvPr>
            <p:cNvSpPr txBox="1"/>
            <p:nvPr/>
          </p:nvSpPr>
          <p:spPr>
            <a:xfrm>
              <a:off x="4114530" y="1469894"/>
              <a:ext cx="1274928" cy="33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Transformation, Connectivity &amp; Edge Services</a:t>
              </a:r>
            </a:p>
          </p:txBody>
        </p:sp>
      </p:grpSp>
      <p:sp>
        <p:nvSpPr>
          <p:cNvPr id="9" name="Rectangle 8">
            <a:extLst>
              <a:ext uri="{FF2B5EF4-FFF2-40B4-BE49-F238E27FC236}">
                <a16:creationId xmlns:a16="http://schemas.microsoft.com/office/drawing/2014/main" id="{08162735-5251-4E43-ACED-00C25E71953C}"/>
              </a:ext>
            </a:extLst>
          </p:cNvPr>
          <p:cNvSpPr/>
          <p:nvPr/>
        </p:nvSpPr>
        <p:spPr>
          <a:xfrm rot="5400000">
            <a:off x="2914327" y="1890063"/>
            <a:ext cx="508464" cy="3347292"/>
          </a:xfrm>
          <a:prstGeom prst="rect">
            <a:avLst/>
          </a:prstGeom>
          <a:solidFill>
            <a:schemeClr val="accent1">
              <a:lumMod val="60000"/>
              <a:lumOff val="40000"/>
            </a:schemeClr>
          </a:solidFill>
        </p:spPr>
        <p:txBody>
          <a:bodyPr vert="vert270" wrap="square" lIns="0" tIns="0" rIns="0" bIns="0" rtlCol="0" anchor="ctr">
            <a:noAutofit/>
          </a:bodyPr>
          <a:lstStyle/>
          <a:p>
            <a:pPr lvl="0" eaLnBrk="1" fontAlgn="auto">
              <a:spcBef>
                <a:spcPts val="0"/>
              </a:spcBef>
              <a:spcAft>
                <a:spcPts val="0"/>
              </a:spcAft>
              <a:defRPr/>
            </a:pPr>
            <a:r>
              <a:rPr lang="en-US" sz="800" dirty="0">
                <a:solidFill>
                  <a:srgbClr val="000000"/>
                </a:solidFill>
                <a:latin typeface="IBM Plex Sans" panose="020B0503050203000203" pitchFamily="34" charset="77"/>
                <a:cs typeface="Calibri"/>
                <a:sym typeface="Calibri"/>
              </a:rPr>
              <a:t>Data Virtualization, Data Federation, Data Integration</a:t>
            </a: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Data Consolidation</a:t>
            </a:r>
            <a:r>
              <a:rPr lang="en-US" sz="800" dirty="0">
                <a:solidFill>
                  <a:srgbClr val="000000"/>
                </a:solidFill>
                <a:latin typeface="IBM Plex Sans" panose="020B0503050203000203" pitchFamily="34" charset="77"/>
                <a:cs typeface="Calibri"/>
                <a:sym typeface="Calibri"/>
              </a:rPr>
              <a:t> </a:t>
            </a:r>
          </a:p>
        </p:txBody>
      </p:sp>
      <p:sp>
        <p:nvSpPr>
          <p:cNvPr id="196" name="TextBox 195">
            <a:extLst>
              <a:ext uri="{FF2B5EF4-FFF2-40B4-BE49-F238E27FC236}">
                <a16:creationId xmlns:a16="http://schemas.microsoft.com/office/drawing/2014/main" id="{2B225E35-AB66-4D41-93EA-4F3DF8F9407C}"/>
              </a:ext>
            </a:extLst>
          </p:cNvPr>
          <p:cNvSpPr txBox="1"/>
          <p:nvPr/>
        </p:nvSpPr>
        <p:spPr>
          <a:xfrm>
            <a:off x="4884852" y="3312970"/>
            <a:ext cx="2754076" cy="503395"/>
          </a:xfrm>
          <a:prstGeom prst="rect">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lang="en-US" sz="800" dirty="0">
                <a:latin typeface="IBM Plex Sans" panose="020B0503050203000203" pitchFamily="34" charset="77"/>
                <a:cs typeface="Calibri"/>
                <a:sym typeface="Calibri"/>
              </a:rPr>
              <a:t>Data Warehouse, Operational Data Stores, Event Stores</a:t>
            </a:r>
          </a:p>
          <a:p>
            <a:pPr lvl="0" eaLnBrk="1" fontAlgn="auto">
              <a:spcBef>
                <a:spcPts val="0"/>
              </a:spcBef>
              <a:spcAft>
                <a:spcPts val="0"/>
              </a:spcAft>
              <a:defRPr/>
            </a:pPr>
            <a:r>
              <a:rPr lang="en-US" sz="800" b="1" dirty="0">
                <a:latin typeface="IBM Plex Sans" panose="020B0503050203000203" pitchFamily="34" charset="77"/>
                <a:cs typeface="Calibri"/>
                <a:sym typeface="Calibri"/>
              </a:rPr>
              <a:t>DB2</a:t>
            </a:r>
            <a:r>
              <a:rPr lang="en-US" sz="800" dirty="0">
                <a:latin typeface="IBM Plex Sans" panose="020B0503050203000203" pitchFamily="34" charset="77"/>
                <a:cs typeface="Calibri"/>
                <a:sym typeface="Calibri"/>
              </a:rPr>
              <a:t>, Object Storage, </a:t>
            </a:r>
            <a:r>
              <a:rPr lang="en-US" sz="800" dirty="0" err="1">
                <a:latin typeface="IBM Plex Sans" panose="020B0503050203000203" pitchFamily="34" charset="77"/>
                <a:cs typeface="Calibri"/>
                <a:sym typeface="Calibri"/>
              </a:rPr>
              <a:t>noSQL</a:t>
            </a:r>
            <a:endParaRPr lang="en-US" sz="800" dirty="0">
              <a:latin typeface="IBM Plex Sans" panose="020B0503050203000203" pitchFamily="34" charset="77"/>
              <a:cs typeface="Calibri"/>
              <a:sym typeface="Calibri"/>
            </a:endParaRP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Governed Data Lake</a:t>
            </a:r>
          </a:p>
        </p:txBody>
      </p:sp>
      <p:sp>
        <p:nvSpPr>
          <p:cNvPr id="197" name="Shape 64">
            <a:extLst>
              <a:ext uri="{FF2B5EF4-FFF2-40B4-BE49-F238E27FC236}">
                <a16:creationId xmlns:a16="http://schemas.microsoft.com/office/drawing/2014/main" id="{F2777DD4-218D-7445-BF44-CC177A82520E}"/>
              </a:ext>
            </a:extLst>
          </p:cNvPr>
          <p:cNvSpPr/>
          <p:nvPr/>
        </p:nvSpPr>
        <p:spPr>
          <a:xfrm>
            <a:off x="153418" y="3651925"/>
            <a:ext cx="1325240" cy="153888"/>
          </a:xfrm>
          <a:prstGeom prst="rect">
            <a:avLst/>
          </a:prstGeom>
          <a:solidFill>
            <a:schemeClr val="accent1">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endParaRPr sz="1000" b="1" dirty="0">
              <a:solidFill>
                <a:schemeClr val="tx1"/>
              </a:solidFill>
            </a:endParaRPr>
          </a:p>
        </p:txBody>
      </p:sp>
      <p:sp>
        <p:nvSpPr>
          <p:cNvPr id="198" name="Shape 64">
            <a:extLst>
              <a:ext uri="{FF2B5EF4-FFF2-40B4-BE49-F238E27FC236}">
                <a16:creationId xmlns:a16="http://schemas.microsoft.com/office/drawing/2014/main" id="{8468D262-799C-D744-A69A-677A3B5ECFB8}"/>
              </a:ext>
            </a:extLst>
          </p:cNvPr>
          <p:cNvSpPr/>
          <p:nvPr/>
        </p:nvSpPr>
        <p:spPr>
          <a:xfrm>
            <a:off x="300310" y="2717462"/>
            <a:ext cx="1489341" cy="153888"/>
          </a:xfrm>
          <a:prstGeom prst="rect">
            <a:avLst/>
          </a:prstGeom>
          <a:solidFill>
            <a:schemeClr val="accent2">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endParaRPr sz="1000" b="1" dirty="0">
              <a:solidFill>
                <a:schemeClr val="tx1"/>
              </a:solidFill>
            </a:endParaRPr>
          </a:p>
        </p:txBody>
      </p:sp>
      <p:sp>
        <p:nvSpPr>
          <p:cNvPr id="201" name="Shape 64">
            <a:extLst>
              <a:ext uri="{FF2B5EF4-FFF2-40B4-BE49-F238E27FC236}">
                <a16:creationId xmlns:a16="http://schemas.microsoft.com/office/drawing/2014/main" id="{BEE51381-CD45-2849-A546-EF00C09564C7}"/>
              </a:ext>
            </a:extLst>
          </p:cNvPr>
          <p:cNvSpPr/>
          <p:nvPr/>
        </p:nvSpPr>
        <p:spPr>
          <a:xfrm>
            <a:off x="1144728" y="1837044"/>
            <a:ext cx="1489341" cy="153888"/>
          </a:xfrm>
          <a:prstGeom prst="rect">
            <a:avLst/>
          </a:prstGeom>
          <a:solidFill>
            <a:srgbClr val="00B0F0"/>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endParaRPr sz="1000" b="1" dirty="0">
              <a:solidFill>
                <a:schemeClr val="tx1"/>
              </a:solidFill>
            </a:endParaRPr>
          </a:p>
        </p:txBody>
      </p:sp>
      <p:sp>
        <p:nvSpPr>
          <p:cNvPr id="212" name="Shape 64">
            <a:extLst>
              <a:ext uri="{FF2B5EF4-FFF2-40B4-BE49-F238E27FC236}">
                <a16:creationId xmlns:a16="http://schemas.microsoft.com/office/drawing/2014/main" id="{782E0F4E-9E6C-8B4B-9AEE-4F65233322ED}"/>
              </a:ext>
            </a:extLst>
          </p:cNvPr>
          <p:cNvSpPr/>
          <p:nvPr/>
        </p:nvSpPr>
        <p:spPr>
          <a:xfrm>
            <a:off x="1994794" y="802738"/>
            <a:ext cx="1489341" cy="153888"/>
          </a:xfrm>
          <a:prstGeom prst="rect">
            <a:avLst/>
          </a:prstGeom>
          <a:solidFill>
            <a:schemeClr val="accent4">
              <a:lumMod val="40000"/>
              <a:lumOff val="6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endParaRPr sz="1000" b="1" dirty="0">
              <a:solidFill>
                <a:schemeClr val="tx1"/>
              </a:solidFill>
            </a:endParaRPr>
          </a:p>
        </p:txBody>
      </p:sp>
      <p:grpSp>
        <p:nvGrpSpPr>
          <p:cNvPr id="229" name="Group 228">
            <a:extLst>
              <a:ext uri="{FF2B5EF4-FFF2-40B4-BE49-F238E27FC236}">
                <a16:creationId xmlns:a16="http://schemas.microsoft.com/office/drawing/2014/main" id="{4CAC9DBE-C652-A741-BCD6-E93F3233C9FF}"/>
              </a:ext>
            </a:extLst>
          </p:cNvPr>
          <p:cNvGrpSpPr/>
          <p:nvPr/>
        </p:nvGrpSpPr>
        <p:grpSpPr>
          <a:xfrm>
            <a:off x="2385222" y="4542159"/>
            <a:ext cx="658850" cy="415582"/>
            <a:chOff x="-1447193" y="1875688"/>
            <a:chExt cx="1149566" cy="887826"/>
          </a:xfrm>
        </p:grpSpPr>
        <p:sp>
          <p:nvSpPr>
            <p:cNvPr id="230" name="Shape 319">
              <a:extLst>
                <a:ext uri="{FF2B5EF4-FFF2-40B4-BE49-F238E27FC236}">
                  <a16:creationId xmlns:a16="http://schemas.microsoft.com/office/drawing/2014/main" id="{67ACBA08-345F-9843-A8A2-5DEBBFCEB789}"/>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1" name="_-36.png">
              <a:extLst>
                <a:ext uri="{FF2B5EF4-FFF2-40B4-BE49-F238E27FC236}">
                  <a16:creationId xmlns:a16="http://schemas.microsoft.com/office/drawing/2014/main" id="{A817043E-D154-7840-8FE7-AAB82EEDBDC8}"/>
                </a:ext>
              </a:extLst>
            </p:cNvPr>
            <p:cNvPicPr/>
            <p:nvPr/>
          </p:nvPicPr>
          <p:blipFill>
            <a:blip r:embed="rId5"/>
            <a:srcRect l="15445" t="21517" r="15445" b="21517"/>
            <a:stretch>
              <a:fillRect/>
            </a:stretch>
          </p:blipFill>
          <p:spPr>
            <a:xfrm>
              <a:off x="-1071698" y="1966978"/>
              <a:ext cx="345282" cy="284610"/>
            </a:xfrm>
            <a:prstGeom prst="rect">
              <a:avLst/>
            </a:prstGeom>
            <a:ln w="3175" cap="flat">
              <a:noFill/>
              <a:miter lim="400000"/>
            </a:ln>
            <a:effectLst/>
          </p:spPr>
        </p:pic>
        <p:sp>
          <p:nvSpPr>
            <p:cNvPr id="232" name="Shape 321">
              <a:extLst>
                <a:ext uri="{FF2B5EF4-FFF2-40B4-BE49-F238E27FC236}">
                  <a16:creationId xmlns:a16="http://schemas.microsoft.com/office/drawing/2014/main" id="{D1C1871B-EC1E-EA4C-A65B-5CD9B1382242}"/>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33" name="Group 232">
            <a:extLst>
              <a:ext uri="{FF2B5EF4-FFF2-40B4-BE49-F238E27FC236}">
                <a16:creationId xmlns:a16="http://schemas.microsoft.com/office/drawing/2014/main" id="{26D2FB75-E1B6-FC4A-A969-565A01E122CA}"/>
              </a:ext>
            </a:extLst>
          </p:cNvPr>
          <p:cNvGrpSpPr/>
          <p:nvPr/>
        </p:nvGrpSpPr>
        <p:grpSpPr>
          <a:xfrm>
            <a:off x="3655523" y="4541141"/>
            <a:ext cx="478839" cy="395107"/>
            <a:chOff x="-1032273" y="3368145"/>
            <a:chExt cx="643863" cy="585581"/>
          </a:xfrm>
        </p:grpSpPr>
        <p:pic>
          <p:nvPicPr>
            <p:cNvPr id="234" name="Picture 233">
              <a:extLst>
                <a:ext uri="{FF2B5EF4-FFF2-40B4-BE49-F238E27FC236}">
                  <a16:creationId xmlns:a16="http://schemas.microsoft.com/office/drawing/2014/main" id="{6185567B-D5B3-A340-9E2E-0D3B26CD1D5F}"/>
                </a:ext>
              </a:extLst>
            </p:cNvPr>
            <p:cNvPicPr>
              <a:picLocks noChangeAspect="1"/>
            </p:cNvPicPr>
            <p:nvPr/>
          </p:nvPicPr>
          <p:blipFill>
            <a:blip r:embed="rId6"/>
            <a:stretch>
              <a:fillRect/>
            </a:stretch>
          </p:blipFill>
          <p:spPr>
            <a:xfrm>
              <a:off x="-974401" y="3368145"/>
              <a:ext cx="386056" cy="301827"/>
            </a:xfrm>
            <a:prstGeom prst="rect">
              <a:avLst/>
            </a:prstGeom>
          </p:spPr>
        </p:pic>
        <p:sp>
          <p:nvSpPr>
            <p:cNvPr id="235" name="Shape 321">
              <a:extLst>
                <a:ext uri="{FF2B5EF4-FFF2-40B4-BE49-F238E27FC236}">
                  <a16:creationId xmlns:a16="http://schemas.microsoft.com/office/drawing/2014/main" id="{545B2AF2-E7F3-4B40-99B6-759499AEBEAC}"/>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36" name="Group 235">
            <a:extLst>
              <a:ext uri="{FF2B5EF4-FFF2-40B4-BE49-F238E27FC236}">
                <a16:creationId xmlns:a16="http://schemas.microsoft.com/office/drawing/2014/main" id="{EF1CD87B-6551-AA4E-966C-39C8908851A0}"/>
              </a:ext>
            </a:extLst>
          </p:cNvPr>
          <p:cNvGrpSpPr/>
          <p:nvPr/>
        </p:nvGrpSpPr>
        <p:grpSpPr>
          <a:xfrm>
            <a:off x="4261631" y="4544316"/>
            <a:ext cx="832931" cy="414546"/>
            <a:chOff x="-1202205" y="3307184"/>
            <a:chExt cx="1029965" cy="679776"/>
          </a:xfrm>
        </p:grpSpPr>
        <p:pic>
          <p:nvPicPr>
            <p:cNvPr id="237" name="Picture 236">
              <a:extLst>
                <a:ext uri="{FF2B5EF4-FFF2-40B4-BE49-F238E27FC236}">
                  <a16:creationId xmlns:a16="http://schemas.microsoft.com/office/drawing/2014/main" id="{410F8CCC-8F55-2B44-87FF-F32E90F493E1}"/>
                </a:ext>
              </a:extLst>
            </p:cNvPr>
            <p:cNvPicPr>
              <a:picLocks noChangeAspect="1"/>
            </p:cNvPicPr>
            <p:nvPr/>
          </p:nvPicPr>
          <p:blipFill>
            <a:blip r:embed="rId6"/>
            <a:stretch>
              <a:fillRect/>
            </a:stretch>
          </p:blipFill>
          <p:spPr>
            <a:xfrm>
              <a:off x="-974400" y="3307184"/>
              <a:ext cx="385334" cy="344192"/>
            </a:xfrm>
            <a:prstGeom prst="rect">
              <a:avLst/>
            </a:prstGeom>
          </p:spPr>
        </p:pic>
        <p:sp>
          <p:nvSpPr>
            <p:cNvPr id="238" name="Shape 321">
              <a:extLst>
                <a:ext uri="{FF2B5EF4-FFF2-40B4-BE49-F238E27FC236}">
                  <a16:creationId xmlns:a16="http://schemas.microsoft.com/office/drawing/2014/main" id="{7DDB81EB-2160-A841-8213-FCB0F4360C32}"/>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39" name="Group 238">
            <a:extLst>
              <a:ext uri="{FF2B5EF4-FFF2-40B4-BE49-F238E27FC236}">
                <a16:creationId xmlns:a16="http://schemas.microsoft.com/office/drawing/2014/main" id="{09CBF3E6-F222-4140-AB44-C4BBAF49950A}"/>
              </a:ext>
            </a:extLst>
          </p:cNvPr>
          <p:cNvGrpSpPr/>
          <p:nvPr/>
        </p:nvGrpSpPr>
        <p:grpSpPr>
          <a:xfrm>
            <a:off x="6456641" y="4553522"/>
            <a:ext cx="296992" cy="240270"/>
            <a:chOff x="-974401" y="3347824"/>
            <a:chExt cx="507871" cy="515867"/>
          </a:xfrm>
        </p:grpSpPr>
        <p:pic>
          <p:nvPicPr>
            <p:cNvPr id="240" name="Picture 239">
              <a:extLst>
                <a:ext uri="{FF2B5EF4-FFF2-40B4-BE49-F238E27FC236}">
                  <a16:creationId xmlns:a16="http://schemas.microsoft.com/office/drawing/2014/main" id="{2BFEF250-62A3-FC4D-84D9-F6FE4C4DFEB7}"/>
                </a:ext>
              </a:extLst>
            </p:cNvPr>
            <p:cNvPicPr>
              <a:picLocks noChangeAspect="1"/>
            </p:cNvPicPr>
            <p:nvPr/>
          </p:nvPicPr>
          <p:blipFill>
            <a:blip r:embed="rId6"/>
            <a:stretch>
              <a:fillRect/>
            </a:stretch>
          </p:blipFill>
          <p:spPr>
            <a:xfrm>
              <a:off x="-974401" y="3347824"/>
              <a:ext cx="507871" cy="397063"/>
            </a:xfrm>
            <a:prstGeom prst="rect">
              <a:avLst/>
            </a:prstGeom>
          </p:spPr>
        </p:pic>
        <p:sp>
          <p:nvSpPr>
            <p:cNvPr id="241" name="Shape 321">
              <a:extLst>
                <a:ext uri="{FF2B5EF4-FFF2-40B4-BE49-F238E27FC236}">
                  <a16:creationId xmlns:a16="http://schemas.microsoft.com/office/drawing/2014/main" id="{CF3D1E59-4457-A445-A2C0-27AD73E578B6}"/>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242" name="Group 241">
            <a:extLst>
              <a:ext uri="{FF2B5EF4-FFF2-40B4-BE49-F238E27FC236}">
                <a16:creationId xmlns:a16="http://schemas.microsoft.com/office/drawing/2014/main" id="{C5ADF891-2C0F-D940-8BD3-46C9D2B6071F}"/>
              </a:ext>
            </a:extLst>
          </p:cNvPr>
          <p:cNvGrpSpPr/>
          <p:nvPr/>
        </p:nvGrpSpPr>
        <p:grpSpPr>
          <a:xfrm>
            <a:off x="3023506" y="4531855"/>
            <a:ext cx="309280" cy="337430"/>
            <a:chOff x="492045" y="2052385"/>
            <a:chExt cx="512961" cy="679424"/>
          </a:xfrm>
        </p:grpSpPr>
        <p:grpSp>
          <p:nvGrpSpPr>
            <p:cNvPr id="243" name="Group 242">
              <a:extLst>
                <a:ext uri="{FF2B5EF4-FFF2-40B4-BE49-F238E27FC236}">
                  <a16:creationId xmlns:a16="http://schemas.microsoft.com/office/drawing/2014/main" id="{784A66DA-7181-EC4E-9776-E7FBFB45C3F5}"/>
                </a:ext>
              </a:extLst>
            </p:cNvPr>
            <p:cNvGrpSpPr/>
            <p:nvPr/>
          </p:nvGrpSpPr>
          <p:grpSpPr>
            <a:xfrm>
              <a:off x="492045" y="2052385"/>
              <a:ext cx="512961" cy="679424"/>
              <a:chOff x="-1150640" y="975509"/>
              <a:chExt cx="512961" cy="679424"/>
            </a:xfrm>
          </p:grpSpPr>
          <p:sp>
            <p:nvSpPr>
              <p:cNvPr id="245" name="Shape 319">
                <a:extLst>
                  <a:ext uri="{FF2B5EF4-FFF2-40B4-BE49-F238E27FC236}">
                    <a16:creationId xmlns:a16="http://schemas.microsoft.com/office/drawing/2014/main" id="{BB504FD0-1893-AD4D-9E3E-AA406E0ABA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46" name="Shape 321">
                <a:extLst>
                  <a:ext uri="{FF2B5EF4-FFF2-40B4-BE49-F238E27FC236}">
                    <a16:creationId xmlns:a16="http://schemas.microsoft.com/office/drawing/2014/main" id="{4E3780A0-508B-5643-AB3C-C3C84DB14E3E}"/>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244" name="Picture 243">
              <a:extLst>
                <a:ext uri="{FF2B5EF4-FFF2-40B4-BE49-F238E27FC236}">
                  <a16:creationId xmlns:a16="http://schemas.microsoft.com/office/drawing/2014/main" id="{67AC00E3-6C42-F84D-80A9-6A2A9A5CBC08}"/>
                </a:ext>
              </a:extLst>
            </p:cNvPr>
            <p:cNvPicPr>
              <a:picLocks noChangeAspect="1"/>
            </p:cNvPicPr>
            <p:nvPr/>
          </p:nvPicPr>
          <p:blipFill>
            <a:blip r:embed="rId7"/>
            <a:stretch>
              <a:fillRect/>
            </a:stretch>
          </p:blipFill>
          <p:spPr>
            <a:xfrm>
              <a:off x="610438" y="2125994"/>
              <a:ext cx="283792" cy="317179"/>
            </a:xfrm>
            <a:prstGeom prst="rect">
              <a:avLst/>
            </a:prstGeom>
          </p:spPr>
        </p:pic>
      </p:grpSp>
      <p:grpSp>
        <p:nvGrpSpPr>
          <p:cNvPr id="247" name="Group 246">
            <a:extLst>
              <a:ext uri="{FF2B5EF4-FFF2-40B4-BE49-F238E27FC236}">
                <a16:creationId xmlns:a16="http://schemas.microsoft.com/office/drawing/2014/main" id="{E037FC16-77A8-D744-B476-476C0BE6FBAA}"/>
              </a:ext>
            </a:extLst>
          </p:cNvPr>
          <p:cNvGrpSpPr/>
          <p:nvPr/>
        </p:nvGrpSpPr>
        <p:grpSpPr>
          <a:xfrm>
            <a:off x="5126916" y="4535797"/>
            <a:ext cx="658850" cy="423180"/>
            <a:chOff x="359426" y="3501579"/>
            <a:chExt cx="1291390" cy="844238"/>
          </a:xfrm>
        </p:grpSpPr>
        <p:grpSp>
          <p:nvGrpSpPr>
            <p:cNvPr id="248" name="Group 247">
              <a:extLst>
                <a:ext uri="{FF2B5EF4-FFF2-40B4-BE49-F238E27FC236}">
                  <a16:creationId xmlns:a16="http://schemas.microsoft.com/office/drawing/2014/main" id="{C1978B41-E96D-4C46-9C58-57EB1E1B8C82}"/>
                </a:ext>
              </a:extLst>
            </p:cNvPr>
            <p:cNvGrpSpPr/>
            <p:nvPr/>
          </p:nvGrpSpPr>
          <p:grpSpPr>
            <a:xfrm>
              <a:off x="359426" y="3501579"/>
              <a:ext cx="1291390" cy="844238"/>
              <a:chOff x="-1283259" y="975509"/>
              <a:chExt cx="1291390" cy="844238"/>
            </a:xfrm>
          </p:grpSpPr>
          <p:sp>
            <p:nvSpPr>
              <p:cNvPr id="250" name="Shape 319">
                <a:extLst>
                  <a:ext uri="{FF2B5EF4-FFF2-40B4-BE49-F238E27FC236}">
                    <a16:creationId xmlns:a16="http://schemas.microsoft.com/office/drawing/2014/main" id="{4F9DE8A5-F91C-4840-9AF1-A0188EF8B987}"/>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51" name="Shape 321">
                <a:extLst>
                  <a:ext uri="{FF2B5EF4-FFF2-40B4-BE49-F238E27FC236}">
                    <a16:creationId xmlns:a16="http://schemas.microsoft.com/office/drawing/2014/main" id="{0649DB2F-EBEB-9543-99E3-2382B7454213}"/>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249" name="Picture 248">
              <a:extLst>
                <a:ext uri="{FF2B5EF4-FFF2-40B4-BE49-F238E27FC236}">
                  <a16:creationId xmlns:a16="http://schemas.microsoft.com/office/drawing/2014/main" id="{357B5DAC-A5B8-1C4F-9D76-8BEF0C7AA300}"/>
                </a:ext>
              </a:extLst>
            </p:cNvPr>
            <p:cNvPicPr>
              <a:picLocks noChangeAspect="1"/>
            </p:cNvPicPr>
            <p:nvPr/>
          </p:nvPicPr>
          <p:blipFill>
            <a:blip r:embed="rId8"/>
            <a:stretch>
              <a:fillRect/>
            </a:stretch>
          </p:blipFill>
          <p:spPr>
            <a:xfrm>
              <a:off x="560668" y="3551893"/>
              <a:ext cx="337780" cy="274937"/>
            </a:xfrm>
            <a:prstGeom prst="rect">
              <a:avLst/>
            </a:prstGeom>
          </p:spPr>
        </p:pic>
      </p:grpSp>
      <p:grpSp>
        <p:nvGrpSpPr>
          <p:cNvPr id="252" name="Group 251">
            <a:extLst>
              <a:ext uri="{FF2B5EF4-FFF2-40B4-BE49-F238E27FC236}">
                <a16:creationId xmlns:a16="http://schemas.microsoft.com/office/drawing/2014/main" id="{F2544482-9E1C-C84D-A3B6-AB3B82F72F1F}"/>
              </a:ext>
            </a:extLst>
          </p:cNvPr>
          <p:cNvGrpSpPr/>
          <p:nvPr/>
        </p:nvGrpSpPr>
        <p:grpSpPr>
          <a:xfrm>
            <a:off x="5858691" y="4539774"/>
            <a:ext cx="227789" cy="259708"/>
            <a:chOff x="520052" y="4273413"/>
            <a:chExt cx="456947" cy="558157"/>
          </a:xfrm>
        </p:grpSpPr>
        <p:grpSp>
          <p:nvGrpSpPr>
            <p:cNvPr id="253" name="Group 252">
              <a:extLst>
                <a:ext uri="{FF2B5EF4-FFF2-40B4-BE49-F238E27FC236}">
                  <a16:creationId xmlns:a16="http://schemas.microsoft.com/office/drawing/2014/main" id="{DDEC356C-824E-1740-A5A1-3D6EE18C887E}"/>
                </a:ext>
              </a:extLst>
            </p:cNvPr>
            <p:cNvGrpSpPr/>
            <p:nvPr/>
          </p:nvGrpSpPr>
          <p:grpSpPr>
            <a:xfrm>
              <a:off x="520052" y="4273413"/>
              <a:ext cx="456947" cy="558157"/>
              <a:chOff x="-1122633" y="975509"/>
              <a:chExt cx="456947" cy="558157"/>
            </a:xfrm>
          </p:grpSpPr>
          <p:sp>
            <p:nvSpPr>
              <p:cNvPr id="255" name="Shape 319">
                <a:extLst>
                  <a:ext uri="{FF2B5EF4-FFF2-40B4-BE49-F238E27FC236}">
                    <a16:creationId xmlns:a16="http://schemas.microsoft.com/office/drawing/2014/main" id="{96FFA7BB-4618-464F-BCD2-5FE895E32B1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56" name="Shape 321">
                <a:extLst>
                  <a:ext uri="{FF2B5EF4-FFF2-40B4-BE49-F238E27FC236}">
                    <a16:creationId xmlns:a16="http://schemas.microsoft.com/office/drawing/2014/main" id="{D16FF5B5-F22E-5045-894C-263B35C9F123}"/>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254" name="Picture 253">
              <a:extLst>
                <a:ext uri="{FF2B5EF4-FFF2-40B4-BE49-F238E27FC236}">
                  <a16:creationId xmlns:a16="http://schemas.microsoft.com/office/drawing/2014/main" id="{B37B3DC0-0B16-D04F-B530-6F20212860D3}"/>
                </a:ext>
              </a:extLst>
            </p:cNvPr>
            <p:cNvPicPr>
              <a:picLocks noChangeAspect="1"/>
            </p:cNvPicPr>
            <p:nvPr/>
          </p:nvPicPr>
          <p:blipFill>
            <a:blip r:embed="rId9"/>
            <a:stretch>
              <a:fillRect/>
            </a:stretch>
          </p:blipFill>
          <p:spPr>
            <a:xfrm>
              <a:off x="561452" y="4373944"/>
              <a:ext cx="357806" cy="244355"/>
            </a:xfrm>
            <a:prstGeom prst="rect">
              <a:avLst/>
            </a:prstGeom>
          </p:spPr>
        </p:pic>
      </p:grpSp>
      <p:grpSp>
        <p:nvGrpSpPr>
          <p:cNvPr id="257" name="Group 256">
            <a:extLst>
              <a:ext uri="{FF2B5EF4-FFF2-40B4-BE49-F238E27FC236}">
                <a16:creationId xmlns:a16="http://schemas.microsoft.com/office/drawing/2014/main" id="{AD461F34-FCDA-CB4C-92EC-297AC1B97A24}"/>
              </a:ext>
            </a:extLst>
          </p:cNvPr>
          <p:cNvGrpSpPr/>
          <p:nvPr/>
        </p:nvGrpSpPr>
        <p:grpSpPr>
          <a:xfrm>
            <a:off x="7130916" y="4548363"/>
            <a:ext cx="226920" cy="237854"/>
            <a:chOff x="541005" y="5725926"/>
            <a:chExt cx="456947" cy="552367"/>
          </a:xfrm>
        </p:grpSpPr>
        <p:grpSp>
          <p:nvGrpSpPr>
            <p:cNvPr id="258" name="Group 257">
              <a:extLst>
                <a:ext uri="{FF2B5EF4-FFF2-40B4-BE49-F238E27FC236}">
                  <a16:creationId xmlns:a16="http://schemas.microsoft.com/office/drawing/2014/main" id="{E6FCD8B1-553C-4447-9558-31786389B2EA}"/>
                </a:ext>
              </a:extLst>
            </p:cNvPr>
            <p:cNvGrpSpPr/>
            <p:nvPr/>
          </p:nvGrpSpPr>
          <p:grpSpPr>
            <a:xfrm>
              <a:off x="541005" y="5725926"/>
              <a:ext cx="456947" cy="552367"/>
              <a:chOff x="-1122633" y="975509"/>
              <a:chExt cx="456947" cy="552367"/>
            </a:xfrm>
          </p:grpSpPr>
          <p:sp>
            <p:nvSpPr>
              <p:cNvPr id="260" name="Shape 319">
                <a:extLst>
                  <a:ext uri="{FF2B5EF4-FFF2-40B4-BE49-F238E27FC236}">
                    <a16:creationId xmlns:a16="http://schemas.microsoft.com/office/drawing/2014/main" id="{11B4EC14-D548-9946-9FD0-7B3205B6D4D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61" name="Shape 321">
                <a:extLst>
                  <a:ext uri="{FF2B5EF4-FFF2-40B4-BE49-F238E27FC236}">
                    <a16:creationId xmlns:a16="http://schemas.microsoft.com/office/drawing/2014/main" id="{B966CD4C-CF4C-EC4A-9B9A-5BA3127267BE}"/>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259" name="Picture 258">
              <a:extLst>
                <a:ext uri="{FF2B5EF4-FFF2-40B4-BE49-F238E27FC236}">
                  <a16:creationId xmlns:a16="http://schemas.microsoft.com/office/drawing/2014/main" id="{FBC22965-8492-504B-921E-3765C4BB42B2}"/>
                </a:ext>
              </a:extLst>
            </p:cNvPr>
            <p:cNvPicPr>
              <a:picLocks noChangeAspect="1"/>
            </p:cNvPicPr>
            <p:nvPr/>
          </p:nvPicPr>
          <p:blipFill>
            <a:blip r:embed="rId10"/>
            <a:stretch>
              <a:fillRect/>
            </a:stretch>
          </p:blipFill>
          <p:spPr>
            <a:xfrm>
              <a:off x="585455" y="5816278"/>
              <a:ext cx="358684" cy="260861"/>
            </a:xfrm>
            <a:prstGeom prst="rect">
              <a:avLst/>
            </a:prstGeom>
          </p:spPr>
        </p:pic>
      </p:grpSp>
      <p:sp>
        <p:nvSpPr>
          <p:cNvPr id="11" name="Freeform 10">
            <a:extLst>
              <a:ext uri="{FF2B5EF4-FFF2-40B4-BE49-F238E27FC236}">
                <a16:creationId xmlns:a16="http://schemas.microsoft.com/office/drawing/2014/main" id="{C9B57818-3F4D-6142-BE22-C4BBBB858586}"/>
              </a:ext>
            </a:extLst>
          </p:cNvPr>
          <p:cNvSpPr/>
          <p:nvPr/>
        </p:nvSpPr>
        <p:spPr>
          <a:xfrm>
            <a:off x="1789652" y="2714425"/>
            <a:ext cx="4874274" cy="555812"/>
          </a:xfrm>
          <a:custGeom>
            <a:avLst/>
            <a:gdLst>
              <a:gd name="connsiteX0" fmla="*/ 8965 w 5100917"/>
              <a:gd name="connsiteY0" fmla="*/ 0 h 555812"/>
              <a:gd name="connsiteX1" fmla="*/ 0 w 5100917"/>
              <a:gd name="connsiteY1" fmla="*/ 555812 h 555812"/>
              <a:gd name="connsiteX2" fmla="*/ 5100917 w 5100917"/>
              <a:gd name="connsiteY2" fmla="*/ 555812 h 555812"/>
              <a:gd name="connsiteX3" fmla="*/ 5091953 w 5100917"/>
              <a:gd name="connsiteY3" fmla="*/ 322729 h 555812"/>
              <a:gd name="connsiteX4" fmla="*/ 2689412 w 5100917"/>
              <a:gd name="connsiteY4" fmla="*/ 313764 h 555812"/>
              <a:gd name="connsiteX5" fmla="*/ 2680447 w 5100917"/>
              <a:gd name="connsiteY5" fmla="*/ 0 h 555812"/>
              <a:gd name="connsiteX6" fmla="*/ 8965 w 5100917"/>
              <a:gd name="connsiteY6" fmla="*/ 0 h 5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0917" h="555812">
                <a:moveTo>
                  <a:pt x="8965" y="0"/>
                </a:moveTo>
                <a:lnTo>
                  <a:pt x="0" y="555812"/>
                </a:lnTo>
                <a:lnTo>
                  <a:pt x="5100917" y="555812"/>
                </a:lnTo>
                <a:lnTo>
                  <a:pt x="5091953" y="322729"/>
                </a:lnTo>
                <a:lnTo>
                  <a:pt x="2689412" y="313764"/>
                </a:lnTo>
                <a:lnTo>
                  <a:pt x="2680447" y="0"/>
                </a:lnTo>
                <a:lnTo>
                  <a:pt x="8965" y="0"/>
                </a:lnTo>
                <a:close/>
              </a:path>
            </a:pathLst>
          </a:custGeom>
          <a:solidFill>
            <a:schemeClr val="accent2">
              <a:lumMod val="60000"/>
              <a:lumOff val="40000"/>
            </a:schemeClr>
          </a:solidFill>
          <a:ln>
            <a:noFill/>
          </a:ln>
        </p:spPr>
        <p:txBody>
          <a:bodyPr wrap="square" lIns="0" tIns="0" rIns="0" bIns="0" rtlCol="0" anchor="ctr">
            <a:noAutofit/>
          </a:bodyPr>
          <a:lstStyle/>
          <a:p>
            <a:pPr marL="460375" lvl="0" eaLnBrk="1" fontAlgn="auto">
              <a:spcBef>
                <a:spcPts val="0"/>
              </a:spcBef>
              <a:spcAft>
                <a:spcPts val="0"/>
              </a:spcAft>
              <a:defRPr/>
            </a:pPr>
            <a:r>
              <a:rPr lang="en-US" sz="1050" b="1" dirty="0">
                <a:solidFill>
                  <a:srgbClr val="FFFFFF"/>
                </a:solidFill>
                <a:latin typeface="IBM Plex Sans" panose="020B0503050203000203" pitchFamily="34" charset="77"/>
                <a:cs typeface="Calibri"/>
                <a:sym typeface="Calibri"/>
              </a:rPr>
              <a:t>Information Governance</a:t>
            </a:r>
          </a:p>
          <a:p>
            <a:pPr marL="460375" lvl="0" eaLnBrk="1" fontAlgn="auto">
              <a:spcBef>
                <a:spcPts val="0"/>
              </a:spcBef>
              <a:spcAft>
                <a:spcPts val="0"/>
              </a:spcAft>
              <a:defRPr/>
            </a:pPr>
            <a:endParaRPr lang="en-US" sz="800" dirty="0">
              <a:solidFill>
                <a:srgbClr val="FFFFFF"/>
              </a:solidFill>
              <a:latin typeface="IBM Plex Sans" panose="020B0503050203000203" pitchFamily="34" charset="77"/>
              <a:cs typeface="Calibri"/>
              <a:sym typeface="Calibri"/>
            </a:endParaRPr>
          </a:p>
          <a:p>
            <a:pPr marL="460375" lvl="0" eaLnBrk="1" fontAlgn="auto">
              <a:spcBef>
                <a:spcPts val="0"/>
              </a:spcBef>
              <a:spcAft>
                <a:spcPts val="0"/>
              </a:spcAft>
              <a:defRPr/>
            </a:pPr>
            <a:r>
              <a:rPr lang="en-US" sz="800" dirty="0">
                <a:solidFill>
                  <a:srgbClr val="FFFFFF"/>
                </a:solidFill>
                <a:latin typeface="IBM Plex Sans" panose="020B0503050203000203" pitchFamily="34" charset="77"/>
                <a:cs typeface="Calibri"/>
                <a:sym typeface="Calibri"/>
              </a:rPr>
              <a:t>Discovery &amp; Search, Data Cataloging, Business Glossaries, Policies, Rules &amp; Privacy</a:t>
            </a:r>
            <a:endParaRPr lang="en-US" sz="100" dirty="0">
              <a:solidFill>
                <a:srgbClr val="FFFFFF"/>
              </a:solidFill>
              <a:latin typeface="IBM Plex Sans" panose="020B0503050203000203" pitchFamily="34" charset="77"/>
              <a:cs typeface="Calibri"/>
              <a:sym typeface="Calibri"/>
            </a:endParaRPr>
          </a:p>
        </p:txBody>
      </p:sp>
      <p:sp>
        <p:nvSpPr>
          <p:cNvPr id="267" name="Rectangle 266">
            <a:extLst>
              <a:ext uri="{FF2B5EF4-FFF2-40B4-BE49-F238E27FC236}">
                <a16:creationId xmlns:a16="http://schemas.microsoft.com/office/drawing/2014/main" id="{2056105F-8585-ED4B-8F5F-2C5D4372EDB7}"/>
              </a:ext>
            </a:extLst>
          </p:cNvPr>
          <p:cNvSpPr/>
          <p:nvPr/>
        </p:nvSpPr>
        <p:spPr>
          <a:xfrm>
            <a:off x="2721346" y="1179545"/>
            <a:ext cx="1192390" cy="1061829"/>
          </a:xfrm>
          <a:prstGeom prst="rect">
            <a:avLst/>
          </a:prstGeom>
        </p:spPr>
        <p:txBody>
          <a:bodyPr wrap="square">
            <a:spAutoFit/>
          </a:bodyPr>
          <a:lstStyle/>
          <a:p>
            <a:pPr eaLnBrk="1" fontAlgn="auto">
              <a:spcBef>
                <a:spcPts val="0"/>
              </a:spcBef>
              <a:spcAft>
                <a:spcPts val="0"/>
              </a:spcAft>
              <a:defRPr/>
            </a:pPr>
            <a:r>
              <a:rPr lang="en-US" sz="900" dirty="0">
                <a:latin typeface="IBM Plex Sans" panose="020B0503050203000203" pitchFamily="34" charset="77"/>
                <a:cs typeface="Calibri"/>
                <a:sym typeface="Calibri"/>
              </a:rPr>
              <a:t>Trusted AI</a:t>
            </a:r>
          </a:p>
          <a:p>
            <a:pPr eaLnBrk="1" fontAlgn="auto">
              <a:spcBef>
                <a:spcPts val="0"/>
              </a:spcBef>
              <a:spcAft>
                <a:spcPts val="0"/>
              </a:spcAft>
              <a:defRPr/>
            </a:pPr>
            <a:endParaRPr lang="en-US" sz="900" dirty="0">
              <a:latin typeface="IBM Plex Sans" panose="020B0503050203000203" pitchFamily="34" charset="77"/>
              <a:cs typeface="Calibri"/>
              <a:sym typeface="Calibri"/>
            </a:endParaRPr>
          </a:p>
          <a:p>
            <a:pPr eaLnBrk="1" fontAlgn="auto">
              <a:spcBef>
                <a:spcPts val="0"/>
              </a:spcBef>
              <a:spcAft>
                <a:spcPts val="0"/>
              </a:spcAft>
              <a:defRPr/>
            </a:pPr>
            <a:r>
              <a:rPr lang="en-US" sz="900" dirty="0">
                <a:latin typeface="IBM Plex Sans" panose="020B0503050203000203" pitchFamily="34" charset="77"/>
                <a:cs typeface="Calibri"/>
                <a:sym typeface="Calibri"/>
              </a:rPr>
              <a:t>Business Innovation</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a:p>
            <a:pPr lvl="0" eaLnBrk="1" fontAlgn="auto">
              <a:spcBef>
                <a:spcPts val="0"/>
              </a:spcBef>
              <a:spcAft>
                <a:spcPts val="0"/>
              </a:spcAft>
              <a:defRPr/>
            </a:pPr>
            <a:r>
              <a:rPr lang="en-US" sz="900" dirty="0">
                <a:latin typeface="IBM Plex Sans" panose="020B0503050203000203" pitchFamily="34" charset="77"/>
                <a:cs typeface="Calibri"/>
                <a:sym typeface="Calibri"/>
              </a:rPr>
              <a:t>Data Science</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p:txBody>
      </p:sp>
      <p:grpSp>
        <p:nvGrpSpPr>
          <p:cNvPr id="270" name="Group 269">
            <a:extLst>
              <a:ext uri="{FF2B5EF4-FFF2-40B4-BE49-F238E27FC236}">
                <a16:creationId xmlns:a16="http://schemas.microsoft.com/office/drawing/2014/main" id="{FAAA742B-44F3-354B-BDBA-4517D9322846}"/>
              </a:ext>
            </a:extLst>
          </p:cNvPr>
          <p:cNvGrpSpPr/>
          <p:nvPr/>
        </p:nvGrpSpPr>
        <p:grpSpPr>
          <a:xfrm>
            <a:off x="3504676" y="302701"/>
            <a:ext cx="288152" cy="360068"/>
            <a:chOff x="9042960" y="521717"/>
            <a:chExt cx="518622" cy="587091"/>
          </a:xfrm>
        </p:grpSpPr>
        <p:grpSp>
          <p:nvGrpSpPr>
            <p:cNvPr id="271" name="Group 270">
              <a:extLst>
                <a:ext uri="{FF2B5EF4-FFF2-40B4-BE49-F238E27FC236}">
                  <a16:creationId xmlns:a16="http://schemas.microsoft.com/office/drawing/2014/main" id="{C9B8CB4B-B255-AF45-B9FD-4403344F1020}"/>
                </a:ext>
              </a:extLst>
            </p:cNvPr>
            <p:cNvGrpSpPr/>
            <p:nvPr/>
          </p:nvGrpSpPr>
          <p:grpSpPr>
            <a:xfrm>
              <a:off x="9042960" y="521717"/>
              <a:ext cx="518622" cy="587091"/>
              <a:chOff x="-1184308" y="975509"/>
              <a:chExt cx="518622" cy="587091"/>
            </a:xfrm>
          </p:grpSpPr>
          <p:sp>
            <p:nvSpPr>
              <p:cNvPr id="273" name="Shape 319">
                <a:extLst>
                  <a:ext uri="{FF2B5EF4-FFF2-40B4-BE49-F238E27FC236}">
                    <a16:creationId xmlns:a16="http://schemas.microsoft.com/office/drawing/2014/main" id="{2CFCB6AF-E120-AA46-8CCB-563F23FF8A8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4" name="Shape 321">
                <a:extLst>
                  <a:ext uri="{FF2B5EF4-FFF2-40B4-BE49-F238E27FC236}">
                    <a16:creationId xmlns:a16="http://schemas.microsoft.com/office/drawing/2014/main" id="{5582EEF1-8418-3C4F-B87D-1825DB3EA8B1}"/>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272" name="Picture 271">
              <a:extLst>
                <a:ext uri="{FF2B5EF4-FFF2-40B4-BE49-F238E27FC236}">
                  <a16:creationId xmlns:a16="http://schemas.microsoft.com/office/drawing/2014/main" id="{3F322F86-8463-BD4E-92D4-D92F1397472E}"/>
                </a:ext>
              </a:extLst>
            </p:cNvPr>
            <p:cNvPicPr>
              <a:picLocks noChangeAspect="1"/>
            </p:cNvPicPr>
            <p:nvPr/>
          </p:nvPicPr>
          <p:blipFill>
            <a:blip r:embed="rId11"/>
            <a:stretch>
              <a:fillRect/>
            </a:stretch>
          </p:blipFill>
          <p:spPr>
            <a:xfrm>
              <a:off x="9198214" y="617087"/>
              <a:ext cx="284061" cy="284061"/>
            </a:xfrm>
            <a:prstGeom prst="rect">
              <a:avLst/>
            </a:prstGeom>
          </p:spPr>
        </p:pic>
      </p:grpSp>
      <p:grpSp>
        <p:nvGrpSpPr>
          <p:cNvPr id="275" name="Group 274">
            <a:extLst>
              <a:ext uri="{FF2B5EF4-FFF2-40B4-BE49-F238E27FC236}">
                <a16:creationId xmlns:a16="http://schemas.microsoft.com/office/drawing/2014/main" id="{6B2FBC12-1392-764E-BA44-42FDC76FC6EA}"/>
              </a:ext>
            </a:extLst>
          </p:cNvPr>
          <p:cNvGrpSpPr/>
          <p:nvPr/>
        </p:nvGrpSpPr>
        <p:grpSpPr>
          <a:xfrm>
            <a:off x="3987279" y="304330"/>
            <a:ext cx="1056347" cy="397497"/>
            <a:chOff x="9102274" y="1210854"/>
            <a:chExt cx="1901236" cy="648119"/>
          </a:xfrm>
        </p:grpSpPr>
        <p:grpSp>
          <p:nvGrpSpPr>
            <p:cNvPr id="276" name="Group 275">
              <a:extLst>
                <a:ext uri="{FF2B5EF4-FFF2-40B4-BE49-F238E27FC236}">
                  <a16:creationId xmlns:a16="http://schemas.microsoft.com/office/drawing/2014/main" id="{DBB578C9-219C-BA41-ACCA-922E7E7DEFDF}"/>
                </a:ext>
              </a:extLst>
            </p:cNvPr>
            <p:cNvGrpSpPr/>
            <p:nvPr/>
          </p:nvGrpSpPr>
          <p:grpSpPr>
            <a:xfrm>
              <a:off x="9102274" y="1210854"/>
              <a:ext cx="1901236" cy="648119"/>
              <a:chOff x="-1124987" y="972698"/>
              <a:chExt cx="1901236" cy="648119"/>
            </a:xfrm>
          </p:grpSpPr>
          <p:sp>
            <p:nvSpPr>
              <p:cNvPr id="278" name="Shape 319">
                <a:extLst>
                  <a:ext uri="{FF2B5EF4-FFF2-40B4-BE49-F238E27FC236}">
                    <a16:creationId xmlns:a16="http://schemas.microsoft.com/office/drawing/2014/main" id="{D9F882D9-DFCA-064E-AFBB-827D989645CB}"/>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9" name="Shape 321">
                <a:extLst>
                  <a:ext uri="{FF2B5EF4-FFF2-40B4-BE49-F238E27FC236}">
                    <a16:creationId xmlns:a16="http://schemas.microsoft.com/office/drawing/2014/main" id="{818920D2-23A3-844F-AC71-22A42906149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277" name="Picture 276">
              <a:extLst>
                <a:ext uri="{FF2B5EF4-FFF2-40B4-BE49-F238E27FC236}">
                  <a16:creationId xmlns:a16="http://schemas.microsoft.com/office/drawing/2014/main" id="{4175C4CC-1139-9F4F-A8FA-08F8F671A4A4}"/>
                </a:ext>
              </a:extLst>
            </p:cNvPr>
            <p:cNvPicPr>
              <a:picLocks noChangeAspect="1"/>
            </p:cNvPicPr>
            <p:nvPr/>
          </p:nvPicPr>
          <p:blipFill>
            <a:blip r:embed="rId12"/>
            <a:stretch>
              <a:fillRect/>
            </a:stretch>
          </p:blipFill>
          <p:spPr>
            <a:xfrm>
              <a:off x="9739337" y="1285355"/>
              <a:ext cx="245254" cy="359123"/>
            </a:xfrm>
            <a:prstGeom prst="rect">
              <a:avLst/>
            </a:prstGeom>
          </p:spPr>
        </p:pic>
      </p:grpSp>
      <p:grpSp>
        <p:nvGrpSpPr>
          <p:cNvPr id="280" name="Group 279">
            <a:extLst>
              <a:ext uri="{FF2B5EF4-FFF2-40B4-BE49-F238E27FC236}">
                <a16:creationId xmlns:a16="http://schemas.microsoft.com/office/drawing/2014/main" id="{B582255C-88AE-9549-8210-B08F0108AE27}"/>
              </a:ext>
            </a:extLst>
          </p:cNvPr>
          <p:cNvGrpSpPr/>
          <p:nvPr/>
        </p:nvGrpSpPr>
        <p:grpSpPr>
          <a:xfrm>
            <a:off x="7328079" y="305087"/>
            <a:ext cx="250467" cy="366173"/>
            <a:chOff x="9108478" y="3469241"/>
            <a:chExt cx="458460" cy="587091"/>
          </a:xfrm>
        </p:grpSpPr>
        <p:grpSp>
          <p:nvGrpSpPr>
            <p:cNvPr id="281" name="Group 280">
              <a:extLst>
                <a:ext uri="{FF2B5EF4-FFF2-40B4-BE49-F238E27FC236}">
                  <a16:creationId xmlns:a16="http://schemas.microsoft.com/office/drawing/2014/main" id="{AFD3C0FA-1751-A445-A630-81BC5D3E763D}"/>
                </a:ext>
              </a:extLst>
            </p:cNvPr>
            <p:cNvGrpSpPr/>
            <p:nvPr/>
          </p:nvGrpSpPr>
          <p:grpSpPr>
            <a:xfrm>
              <a:off x="9108478" y="3469241"/>
              <a:ext cx="458460" cy="587091"/>
              <a:chOff x="-1123382" y="975509"/>
              <a:chExt cx="458460" cy="587091"/>
            </a:xfrm>
          </p:grpSpPr>
          <p:sp>
            <p:nvSpPr>
              <p:cNvPr id="283" name="Shape 319">
                <a:extLst>
                  <a:ext uri="{FF2B5EF4-FFF2-40B4-BE49-F238E27FC236}">
                    <a16:creationId xmlns:a16="http://schemas.microsoft.com/office/drawing/2014/main" id="{E6F942B6-AF16-4B43-ABDF-09C0260627A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4" name="Shape 321">
                <a:extLst>
                  <a:ext uri="{FF2B5EF4-FFF2-40B4-BE49-F238E27FC236}">
                    <a16:creationId xmlns:a16="http://schemas.microsoft.com/office/drawing/2014/main" id="{29816F89-9452-8F44-9CB4-55E1A24B8934}"/>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282" name="Picture 281">
              <a:extLst>
                <a:ext uri="{FF2B5EF4-FFF2-40B4-BE49-F238E27FC236}">
                  <a16:creationId xmlns:a16="http://schemas.microsoft.com/office/drawing/2014/main" id="{84F4E8CD-6A5F-274C-B666-BF062B97DE47}"/>
                </a:ext>
              </a:extLst>
            </p:cNvPr>
            <p:cNvPicPr>
              <a:picLocks noChangeAspect="1"/>
            </p:cNvPicPr>
            <p:nvPr/>
          </p:nvPicPr>
          <p:blipFill>
            <a:blip r:embed="rId13"/>
            <a:stretch>
              <a:fillRect/>
            </a:stretch>
          </p:blipFill>
          <p:spPr>
            <a:xfrm>
              <a:off x="9157533" y="3581466"/>
              <a:ext cx="353726" cy="251332"/>
            </a:xfrm>
            <a:prstGeom prst="rect">
              <a:avLst/>
            </a:prstGeom>
          </p:spPr>
        </p:pic>
      </p:grpSp>
      <p:grpSp>
        <p:nvGrpSpPr>
          <p:cNvPr id="285" name="Group 284">
            <a:extLst>
              <a:ext uri="{FF2B5EF4-FFF2-40B4-BE49-F238E27FC236}">
                <a16:creationId xmlns:a16="http://schemas.microsoft.com/office/drawing/2014/main" id="{FAAEFECC-38C9-1945-9A23-9E75B1E16E4F}"/>
              </a:ext>
            </a:extLst>
          </p:cNvPr>
          <p:cNvGrpSpPr/>
          <p:nvPr/>
        </p:nvGrpSpPr>
        <p:grpSpPr>
          <a:xfrm>
            <a:off x="7876588" y="327073"/>
            <a:ext cx="273112" cy="332924"/>
            <a:chOff x="9104471" y="4216001"/>
            <a:chExt cx="466474" cy="587091"/>
          </a:xfrm>
        </p:grpSpPr>
        <p:grpSp>
          <p:nvGrpSpPr>
            <p:cNvPr id="286" name="Group 285">
              <a:extLst>
                <a:ext uri="{FF2B5EF4-FFF2-40B4-BE49-F238E27FC236}">
                  <a16:creationId xmlns:a16="http://schemas.microsoft.com/office/drawing/2014/main" id="{D683D09F-33BE-7F45-969D-D5D890920CC5}"/>
                </a:ext>
              </a:extLst>
            </p:cNvPr>
            <p:cNvGrpSpPr/>
            <p:nvPr/>
          </p:nvGrpSpPr>
          <p:grpSpPr>
            <a:xfrm>
              <a:off x="9104471" y="4216001"/>
              <a:ext cx="466474" cy="587091"/>
              <a:chOff x="-1127388" y="975509"/>
              <a:chExt cx="466474" cy="587091"/>
            </a:xfrm>
          </p:grpSpPr>
          <p:sp>
            <p:nvSpPr>
              <p:cNvPr id="289" name="Shape 319">
                <a:extLst>
                  <a:ext uri="{FF2B5EF4-FFF2-40B4-BE49-F238E27FC236}">
                    <a16:creationId xmlns:a16="http://schemas.microsoft.com/office/drawing/2014/main" id="{1B644593-766F-7148-9991-8D4B69CD2E85}"/>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0" name="Shape 321">
                <a:extLst>
                  <a:ext uri="{FF2B5EF4-FFF2-40B4-BE49-F238E27FC236}">
                    <a16:creationId xmlns:a16="http://schemas.microsoft.com/office/drawing/2014/main" id="{5BD51EC5-59BF-8D4E-8E3E-BEE33EB5C2A6}"/>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288" name="Picture 287">
              <a:extLst>
                <a:ext uri="{FF2B5EF4-FFF2-40B4-BE49-F238E27FC236}">
                  <a16:creationId xmlns:a16="http://schemas.microsoft.com/office/drawing/2014/main" id="{362CE79E-6423-C240-B7D6-3CE1055FF890}"/>
                </a:ext>
              </a:extLst>
            </p:cNvPr>
            <p:cNvPicPr>
              <a:picLocks noChangeAspect="1"/>
            </p:cNvPicPr>
            <p:nvPr/>
          </p:nvPicPr>
          <p:blipFill>
            <a:blip r:embed="rId14"/>
            <a:stretch>
              <a:fillRect/>
            </a:stretch>
          </p:blipFill>
          <p:spPr>
            <a:xfrm>
              <a:off x="9156387" y="4300252"/>
              <a:ext cx="347377" cy="272268"/>
            </a:xfrm>
            <a:prstGeom prst="rect">
              <a:avLst/>
            </a:prstGeom>
          </p:spPr>
        </p:pic>
      </p:grpSp>
      <p:grpSp>
        <p:nvGrpSpPr>
          <p:cNvPr id="291" name="Group 290">
            <a:extLst>
              <a:ext uri="{FF2B5EF4-FFF2-40B4-BE49-F238E27FC236}">
                <a16:creationId xmlns:a16="http://schemas.microsoft.com/office/drawing/2014/main" id="{51DAFE02-C476-0F4A-8B2D-B5B68E5889C3}"/>
              </a:ext>
            </a:extLst>
          </p:cNvPr>
          <p:cNvGrpSpPr/>
          <p:nvPr/>
        </p:nvGrpSpPr>
        <p:grpSpPr>
          <a:xfrm>
            <a:off x="5978439" y="312125"/>
            <a:ext cx="615320" cy="395773"/>
            <a:chOff x="9109235" y="4870546"/>
            <a:chExt cx="1107464" cy="645308"/>
          </a:xfrm>
        </p:grpSpPr>
        <p:grpSp>
          <p:nvGrpSpPr>
            <p:cNvPr id="292" name="Group 291">
              <a:extLst>
                <a:ext uri="{FF2B5EF4-FFF2-40B4-BE49-F238E27FC236}">
                  <a16:creationId xmlns:a16="http://schemas.microsoft.com/office/drawing/2014/main" id="{AC09FB29-4D99-0E44-B918-596D801C62EF}"/>
                </a:ext>
              </a:extLst>
            </p:cNvPr>
            <p:cNvGrpSpPr/>
            <p:nvPr/>
          </p:nvGrpSpPr>
          <p:grpSpPr>
            <a:xfrm>
              <a:off x="9109235" y="4870546"/>
              <a:ext cx="1107464" cy="645308"/>
              <a:chOff x="-1122633" y="975509"/>
              <a:chExt cx="1107464" cy="645308"/>
            </a:xfrm>
          </p:grpSpPr>
          <p:sp>
            <p:nvSpPr>
              <p:cNvPr id="294" name="Shape 319">
                <a:extLst>
                  <a:ext uri="{FF2B5EF4-FFF2-40B4-BE49-F238E27FC236}">
                    <a16:creationId xmlns:a16="http://schemas.microsoft.com/office/drawing/2014/main" id="{478995C1-2846-5B4A-BEB0-E5B2D98A68D2}"/>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5" name="Shape 321">
                <a:extLst>
                  <a:ext uri="{FF2B5EF4-FFF2-40B4-BE49-F238E27FC236}">
                    <a16:creationId xmlns:a16="http://schemas.microsoft.com/office/drawing/2014/main" id="{4160F686-0F46-3D43-82BC-2B0BA2EB215F}"/>
                  </a:ext>
                </a:extLst>
              </p:cNvPr>
              <p:cNvSpPr/>
              <p:nvPr/>
            </p:nvSpPr>
            <p:spPr>
              <a:xfrm>
                <a:off x="-1048040" y="1470268"/>
                <a:ext cx="1032871"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293" name="Picture 292">
              <a:extLst>
                <a:ext uri="{FF2B5EF4-FFF2-40B4-BE49-F238E27FC236}">
                  <a16:creationId xmlns:a16="http://schemas.microsoft.com/office/drawing/2014/main" id="{C9908646-C749-1E4E-8FDA-1E42360B4502}"/>
                </a:ext>
              </a:extLst>
            </p:cNvPr>
            <p:cNvPicPr>
              <a:picLocks noChangeAspect="1"/>
            </p:cNvPicPr>
            <p:nvPr/>
          </p:nvPicPr>
          <p:blipFill>
            <a:blip r:embed="rId15"/>
            <a:stretch>
              <a:fillRect/>
            </a:stretch>
          </p:blipFill>
          <p:spPr>
            <a:xfrm>
              <a:off x="9164404" y="4928016"/>
              <a:ext cx="339361" cy="339361"/>
            </a:xfrm>
            <a:prstGeom prst="rect">
              <a:avLst/>
            </a:prstGeom>
          </p:spPr>
        </p:pic>
      </p:grpSp>
      <p:grpSp>
        <p:nvGrpSpPr>
          <p:cNvPr id="296" name="Group 295">
            <a:extLst>
              <a:ext uri="{FF2B5EF4-FFF2-40B4-BE49-F238E27FC236}">
                <a16:creationId xmlns:a16="http://schemas.microsoft.com/office/drawing/2014/main" id="{365D7EBD-02DF-3645-A6A7-B703B82E5E1D}"/>
              </a:ext>
            </a:extLst>
          </p:cNvPr>
          <p:cNvGrpSpPr/>
          <p:nvPr/>
        </p:nvGrpSpPr>
        <p:grpSpPr>
          <a:xfrm>
            <a:off x="6668219" y="308813"/>
            <a:ext cx="577081" cy="401131"/>
            <a:chOff x="9025123" y="5666816"/>
            <a:chExt cx="964851" cy="572753"/>
          </a:xfrm>
        </p:grpSpPr>
        <p:grpSp>
          <p:nvGrpSpPr>
            <p:cNvPr id="314" name="Group 313">
              <a:extLst>
                <a:ext uri="{FF2B5EF4-FFF2-40B4-BE49-F238E27FC236}">
                  <a16:creationId xmlns:a16="http://schemas.microsoft.com/office/drawing/2014/main" id="{4068288F-22C3-694A-8D9E-C2866799251A}"/>
                </a:ext>
              </a:extLst>
            </p:cNvPr>
            <p:cNvGrpSpPr/>
            <p:nvPr/>
          </p:nvGrpSpPr>
          <p:grpSpPr>
            <a:xfrm>
              <a:off x="9025123" y="5666816"/>
              <a:ext cx="964851" cy="572753"/>
              <a:chOff x="-1206738" y="975509"/>
              <a:chExt cx="964851" cy="572753"/>
            </a:xfrm>
          </p:grpSpPr>
          <p:sp>
            <p:nvSpPr>
              <p:cNvPr id="316" name="Shape 319">
                <a:extLst>
                  <a:ext uri="{FF2B5EF4-FFF2-40B4-BE49-F238E27FC236}">
                    <a16:creationId xmlns:a16="http://schemas.microsoft.com/office/drawing/2014/main" id="{59627FB7-3851-1949-B069-B2B80E5F9407}"/>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7" name="Shape 321">
                <a:extLst>
                  <a:ext uri="{FF2B5EF4-FFF2-40B4-BE49-F238E27FC236}">
                    <a16:creationId xmlns:a16="http://schemas.microsoft.com/office/drawing/2014/main" id="{E7EDC135-3BB3-7C4D-A6F5-17CE2070A3BE}"/>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15" name="Picture 314">
              <a:extLst>
                <a:ext uri="{FF2B5EF4-FFF2-40B4-BE49-F238E27FC236}">
                  <a16:creationId xmlns:a16="http://schemas.microsoft.com/office/drawing/2014/main" id="{8647CF58-0042-4949-A65E-9FCB4E6C3CCB}"/>
                </a:ext>
              </a:extLst>
            </p:cNvPr>
            <p:cNvPicPr>
              <a:picLocks noChangeAspect="1"/>
            </p:cNvPicPr>
            <p:nvPr/>
          </p:nvPicPr>
          <p:blipFill>
            <a:blip r:embed="rId16"/>
            <a:stretch>
              <a:fillRect/>
            </a:stretch>
          </p:blipFill>
          <p:spPr>
            <a:xfrm>
              <a:off x="9177279" y="5670743"/>
              <a:ext cx="319761" cy="357379"/>
            </a:xfrm>
            <a:prstGeom prst="rect">
              <a:avLst/>
            </a:prstGeom>
          </p:spPr>
        </p:pic>
      </p:grpSp>
      <p:grpSp>
        <p:nvGrpSpPr>
          <p:cNvPr id="318" name="Group 317">
            <a:extLst>
              <a:ext uri="{FF2B5EF4-FFF2-40B4-BE49-F238E27FC236}">
                <a16:creationId xmlns:a16="http://schemas.microsoft.com/office/drawing/2014/main" id="{09706173-BA0E-1C45-9724-E8D686CE6A62}"/>
              </a:ext>
            </a:extLst>
          </p:cNvPr>
          <p:cNvGrpSpPr/>
          <p:nvPr/>
        </p:nvGrpSpPr>
        <p:grpSpPr>
          <a:xfrm>
            <a:off x="5490262" y="308625"/>
            <a:ext cx="423193" cy="395773"/>
            <a:chOff x="9077221" y="2670742"/>
            <a:chExt cx="761670" cy="645308"/>
          </a:xfrm>
        </p:grpSpPr>
        <p:grpSp>
          <p:nvGrpSpPr>
            <p:cNvPr id="319" name="Group 318">
              <a:extLst>
                <a:ext uri="{FF2B5EF4-FFF2-40B4-BE49-F238E27FC236}">
                  <a16:creationId xmlns:a16="http://schemas.microsoft.com/office/drawing/2014/main" id="{D64C7758-8296-FA42-ACCF-700813123E06}"/>
                </a:ext>
              </a:extLst>
            </p:cNvPr>
            <p:cNvGrpSpPr/>
            <p:nvPr/>
          </p:nvGrpSpPr>
          <p:grpSpPr>
            <a:xfrm>
              <a:off x="9077221" y="2670742"/>
              <a:ext cx="761670" cy="645308"/>
              <a:chOff x="-1154639" y="975509"/>
              <a:chExt cx="761670" cy="645308"/>
            </a:xfrm>
          </p:grpSpPr>
          <p:sp>
            <p:nvSpPr>
              <p:cNvPr id="321" name="Shape 319">
                <a:extLst>
                  <a:ext uri="{FF2B5EF4-FFF2-40B4-BE49-F238E27FC236}">
                    <a16:creationId xmlns:a16="http://schemas.microsoft.com/office/drawing/2014/main" id="{E7FF005C-4058-1D40-B405-41DB2D7B40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2" name="Shape 321">
                <a:extLst>
                  <a:ext uri="{FF2B5EF4-FFF2-40B4-BE49-F238E27FC236}">
                    <a16:creationId xmlns:a16="http://schemas.microsoft.com/office/drawing/2014/main" id="{16A1154B-42DA-D646-B640-F911BE190D87}"/>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20" name="Picture 319">
              <a:extLst>
                <a:ext uri="{FF2B5EF4-FFF2-40B4-BE49-F238E27FC236}">
                  <a16:creationId xmlns:a16="http://schemas.microsoft.com/office/drawing/2014/main" id="{741AB563-305F-2449-8B18-71F879D47AE0}"/>
                </a:ext>
              </a:extLst>
            </p:cNvPr>
            <p:cNvPicPr>
              <a:picLocks noChangeAspect="1"/>
            </p:cNvPicPr>
            <p:nvPr/>
          </p:nvPicPr>
          <p:blipFill>
            <a:blip r:embed="rId17"/>
            <a:stretch>
              <a:fillRect/>
            </a:stretch>
          </p:blipFill>
          <p:spPr>
            <a:xfrm>
              <a:off x="9186283" y="2762582"/>
              <a:ext cx="310817" cy="310817"/>
            </a:xfrm>
            <a:prstGeom prst="rect">
              <a:avLst/>
            </a:prstGeom>
          </p:spPr>
        </p:pic>
      </p:grpSp>
      <p:grpSp>
        <p:nvGrpSpPr>
          <p:cNvPr id="323" name="Group 322">
            <a:extLst>
              <a:ext uri="{FF2B5EF4-FFF2-40B4-BE49-F238E27FC236}">
                <a16:creationId xmlns:a16="http://schemas.microsoft.com/office/drawing/2014/main" id="{7044480E-BC0E-0D45-98FD-0157004AA70D}"/>
              </a:ext>
            </a:extLst>
          </p:cNvPr>
          <p:cNvGrpSpPr/>
          <p:nvPr/>
        </p:nvGrpSpPr>
        <p:grpSpPr>
          <a:xfrm>
            <a:off x="4842205" y="308625"/>
            <a:ext cx="551433" cy="395773"/>
            <a:chOff x="9066801" y="1940323"/>
            <a:chExt cx="992479" cy="645308"/>
          </a:xfrm>
        </p:grpSpPr>
        <p:grpSp>
          <p:nvGrpSpPr>
            <p:cNvPr id="324" name="Group 323">
              <a:extLst>
                <a:ext uri="{FF2B5EF4-FFF2-40B4-BE49-F238E27FC236}">
                  <a16:creationId xmlns:a16="http://schemas.microsoft.com/office/drawing/2014/main" id="{B5DE516C-8BE6-EF4D-8B95-BC50E19363F9}"/>
                </a:ext>
              </a:extLst>
            </p:cNvPr>
            <p:cNvGrpSpPr/>
            <p:nvPr/>
          </p:nvGrpSpPr>
          <p:grpSpPr>
            <a:xfrm>
              <a:off x="9066801" y="1940323"/>
              <a:ext cx="992479" cy="645308"/>
              <a:chOff x="-1165057" y="975509"/>
              <a:chExt cx="992479" cy="645308"/>
            </a:xfrm>
          </p:grpSpPr>
          <p:sp>
            <p:nvSpPr>
              <p:cNvPr id="326" name="Shape 319">
                <a:extLst>
                  <a:ext uri="{FF2B5EF4-FFF2-40B4-BE49-F238E27FC236}">
                    <a16:creationId xmlns:a16="http://schemas.microsoft.com/office/drawing/2014/main" id="{2A8CF795-D8EF-314F-BB9A-7E6797222CA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7" name="Shape 321">
                <a:extLst>
                  <a:ext uri="{FF2B5EF4-FFF2-40B4-BE49-F238E27FC236}">
                    <a16:creationId xmlns:a16="http://schemas.microsoft.com/office/drawing/2014/main" id="{6555592C-E606-1044-85CF-4DBA3BDD6609}"/>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25" name="Picture 324">
              <a:extLst>
                <a:ext uri="{FF2B5EF4-FFF2-40B4-BE49-F238E27FC236}">
                  <a16:creationId xmlns:a16="http://schemas.microsoft.com/office/drawing/2014/main" id="{2CCBDFE6-7743-9E48-B094-AADC82EAD66C}"/>
                </a:ext>
              </a:extLst>
            </p:cNvPr>
            <p:cNvPicPr>
              <a:picLocks noChangeAspect="1"/>
            </p:cNvPicPr>
            <p:nvPr/>
          </p:nvPicPr>
          <p:blipFill>
            <a:blip r:embed="rId17"/>
            <a:stretch>
              <a:fillRect/>
            </a:stretch>
          </p:blipFill>
          <p:spPr>
            <a:xfrm>
              <a:off x="9186283" y="2007628"/>
              <a:ext cx="310817" cy="310817"/>
            </a:xfrm>
            <a:prstGeom prst="rect">
              <a:avLst/>
            </a:prstGeom>
          </p:spPr>
        </p:pic>
      </p:grpSp>
      <p:pic>
        <p:nvPicPr>
          <p:cNvPr id="328" name="Picture 327">
            <a:extLst>
              <a:ext uri="{FF2B5EF4-FFF2-40B4-BE49-F238E27FC236}">
                <a16:creationId xmlns:a16="http://schemas.microsoft.com/office/drawing/2014/main" id="{956298F6-99C9-0B46-9FA8-E35A2FB56978}"/>
              </a:ext>
            </a:extLst>
          </p:cNvPr>
          <p:cNvPicPr>
            <a:picLocks noChangeAspect="1"/>
          </p:cNvPicPr>
          <p:nvPr/>
        </p:nvPicPr>
        <p:blipFill>
          <a:blip r:embed="rId6"/>
          <a:stretch>
            <a:fillRect/>
          </a:stretch>
        </p:blipFill>
        <p:spPr>
          <a:xfrm>
            <a:off x="7324178" y="361498"/>
            <a:ext cx="242924" cy="189923"/>
          </a:xfrm>
          <a:prstGeom prst="rect">
            <a:avLst/>
          </a:prstGeom>
        </p:spPr>
      </p:pic>
      <p:pic>
        <p:nvPicPr>
          <p:cNvPr id="329" name="Picture 328">
            <a:extLst>
              <a:ext uri="{FF2B5EF4-FFF2-40B4-BE49-F238E27FC236}">
                <a16:creationId xmlns:a16="http://schemas.microsoft.com/office/drawing/2014/main" id="{3C1D9186-34CD-9949-A908-76ECFE914AA2}"/>
              </a:ext>
            </a:extLst>
          </p:cNvPr>
          <p:cNvPicPr>
            <a:picLocks noChangeAspect="1"/>
          </p:cNvPicPr>
          <p:nvPr/>
        </p:nvPicPr>
        <p:blipFill>
          <a:blip r:embed="rId6"/>
          <a:stretch>
            <a:fillRect/>
          </a:stretch>
        </p:blipFill>
        <p:spPr>
          <a:xfrm>
            <a:off x="7893690" y="359008"/>
            <a:ext cx="259456" cy="202848"/>
          </a:xfrm>
          <a:prstGeom prst="rect">
            <a:avLst/>
          </a:prstGeom>
        </p:spPr>
      </p:pic>
      <p:sp>
        <p:nvSpPr>
          <p:cNvPr id="330" name="Shape 321">
            <a:extLst>
              <a:ext uri="{FF2B5EF4-FFF2-40B4-BE49-F238E27FC236}">
                <a16:creationId xmlns:a16="http://schemas.microsoft.com/office/drawing/2014/main" id="{C00590DA-7576-5240-8445-E21211FE6490}"/>
              </a:ext>
            </a:extLst>
          </p:cNvPr>
          <p:cNvSpPr/>
          <p:nvPr/>
        </p:nvSpPr>
        <p:spPr>
          <a:xfrm rot="16200000">
            <a:off x="3095111" y="171403"/>
            <a:ext cx="92333" cy="84133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grpSp>
        <p:nvGrpSpPr>
          <p:cNvPr id="140" name="Group 139">
            <a:extLst>
              <a:ext uri="{FF2B5EF4-FFF2-40B4-BE49-F238E27FC236}">
                <a16:creationId xmlns:a16="http://schemas.microsoft.com/office/drawing/2014/main" id="{B658E79A-6A1E-B941-A5CF-6DF205F64808}"/>
              </a:ext>
            </a:extLst>
          </p:cNvPr>
          <p:cNvGrpSpPr/>
          <p:nvPr/>
        </p:nvGrpSpPr>
        <p:grpSpPr>
          <a:xfrm>
            <a:off x="6949209" y="3798454"/>
            <a:ext cx="575274" cy="504469"/>
            <a:chOff x="5584722" y="6967374"/>
            <a:chExt cx="753532" cy="746922"/>
          </a:xfrm>
        </p:grpSpPr>
        <p:grpSp>
          <p:nvGrpSpPr>
            <p:cNvPr id="141" name="Group 140">
              <a:extLst>
                <a:ext uri="{FF2B5EF4-FFF2-40B4-BE49-F238E27FC236}">
                  <a16:creationId xmlns:a16="http://schemas.microsoft.com/office/drawing/2014/main" id="{862244D6-EC1C-F54D-B39E-1CCCDE4BA222}"/>
                </a:ext>
              </a:extLst>
            </p:cNvPr>
            <p:cNvGrpSpPr/>
            <p:nvPr/>
          </p:nvGrpSpPr>
          <p:grpSpPr>
            <a:xfrm>
              <a:off x="5584722" y="6967374"/>
              <a:ext cx="753532" cy="746922"/>
              <a:chOff x="-1174677" y="888134"/>
              <a:chExt cx="753532" cy="746922"/>
            </a:xfrm>
          </p:grpSpPr>
          <p:sp>
            <p:nvSpPr>
              <p:cNvPr id="143" name="Shape 319">
                <a:extLst>
                  <a:ext uri="{FF2B5EF4-FFF2-40B4-BE49-F238E27FC236}">
                    <a16:creationId xmlns:a16="http://schemas.microsoft.com/office/drawing/2014/main" id="{F736F425-F63A-D34C-B22A-44D98FD4822D}"/>
                  </a:ext>
                </a:extLst>
              </p:cNvPr>
              <p:cNvSpPr/>
              <p:nvPr/>
            </p:nvSpPr>
            <p:spPr>
              <a:xfrm>
                <a:off x="-1122633" y="888134"/>
                <a:ext cx="456947" cy="4569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4" name="Shape 321">
                <a:extLst>
                  <a:ext uri="{FF2B5EF4-FFF2-40B4-BE49-F238E27FC236}">
                    <a16:creationId xmlns:a16="http://schemas.microsoft.com/office/drawing/2014/main" id="{048549B7-A1D4-1A41-A9EE-2DBE5CE1350E}"/>
                  </a:ext>
                </a:extLst>
              </p:cNvPr>
              <p:cNvSpPr/>
              <p:nvPr/>
            </p:nvSpPr>
            <p:spPr>
              <a:xfrm>
                <a:off x="-1174677" y="1365419"/>
                <a:ext cx="753532" cy="2696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MULTI CLOUD </a:t>
                </a:r>
              </a:p>
              <a:p>
                <a:pPr lvl="0">
                  <a:defRPr sz="1800" b="0">
                    <a:solidFill>
                      <a:srgbClr val="000000"/>
                    </a:solidFill>
                  </a:defRPr>
                </a:pPr>
                <a:r>
                  <a:rPr lang="en-US" sz="600" b="1" dirty="0">
                    <a:solidFill>
                      <a:schemeClr val="bg2"/>
                    </a:solidFill>
                  </a:rPr>
                  <a:t>MANAGEMENT</a:t>
                </a:r>
                <a:endParaRPr sz="600" b="1" dirty="0">
                  <a:solidFill>
                    <a:schemeClr val="bg2"/>
                  </a:solidFill>
                </a:endParaRPr>
              </a:p>
            </p:txBody>
          </p:sp>
        </p:grpSp>
        <p:pic>
          <p:nvPicPr>
            <p:cNvPr id="142" name="Picture 141">
              <a:extLst>
                <a:ext uri="{FF2B5EF4-FFF2-40B4-BE49-F238E27FC236}">
                  <a16:creationId xmlns:a16="http://schemas.microsoft.com/office/drawing/2014/main" id="{F64CA8D4-CF78-2348-891B-75FE795E9490}"/>
                </a:ext>
              </a:extLst>
            </p:cNvPr>
            <p:cNvPicPr>
              <a:picLocks noChangeAspect="1"/>
            </p:cNvPicPr>
            <p:nvPr/>
          </p:nvPicPr>
          <p:blipFill>
            <a:blip r:embed="rId18"/>
            <a:stretch>
              <a:fillRect/>
            </a:stretch>
          </p:blipFill>
          <p:spPr>
            <a:xfrm>
              <a:off x="5679983" y="7077518"/>
              <a:ext cx="372474" cy="285299"/>
            </a:xfrm>
            <a:prstGeom prst="rect">
              <a:avLst/>
            </a:prstGeom>
          </p:spPr>
        </p:pic>
      </p:grpSp>
      <p:pic>
        <p:nvPicPr>
          <p:cNvPr id="117" name="Picture 116">
            <a:extLst>
              <a:ext uri="{FF2B5EF4-FFF2-40B4-BE49-F238E27FC236}">
                <a16:creationId xmlns:a16="http://schemas.microsoft.com/office/drawing/2014/main" id="{157FCE6D-F930-CE46-A6E0-04EA4E44D1CD}"/>
              </a:ext>
            </a:extLst>
          </p:cNvPr>
          <p:cNvPicPr>
            <a:picLocks noChangeAspect="1"/>
          </p:cNvPicPr>
          <p:nvPr/>
        </p:nvPicPr>
        <p:blipFill>
          <a:blip r:embed="rId19"/>
          <a:stretch>
            <a:fillRect/>
          </a:stretch>
        </p:blipFill>
        <p:spPr>
          <a:xfrm>
            <a:off x="6312225" y="851600"/>
            <a:ext cx="377307" cy="304210"/>
          </a:xfrm>
          <a:prstGeom prst="rect">
            <a:avLst/>
          </a:prstGeom>
          <a:effectLst/>
        </p:spPr>
      </p:pic>
      <p:pic>
        <p:nvPicPr>
          <p:cNvPr id="118" name="Picture 117">
            <a:extLst>
              <a:ext uri="{FF2B5EF4-FFF2-40B4-BE49-F238E27FC236}">
                <a16:creationId xmlns:a16="http://schemas.microsoft.com/office/drawing/2014/main" id="{C5040BAC-1C4E-0143-AE33-86BAA9411AE8}"/>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66000"/>
                    </a14:imgEffect>
                  </a14:imgLayer>
                </a14:imgProps>
              </a:ext>
            </a:extLst>
          </a:blip>
          <a:stretch>
            <a:fillRect/>
          </a:stretch>
        </p:blipFill>
        <p:spPr>
          <a:xfrm>
            <a:off x="3687070" y="1363038"/>
            <a:ext cx="377307" cy="304210"/>
          </a:xfrm>
          <a:prstGeom prst="rect">
            <a:avLst/>
          </a:prstGeom>
          <a:effectLst/>
        </p:spPr>
      </p:pic>
      <p:pic>
        <p:nvPicPr>
          <p:cNvPr id="119" name="Picture 118">
            <a:extLst>
              <a:ext uri="{FF2B5EF4-FFF2-40B4-BE49-F238E27FC236}">
                <a16:creationId xmlns:a16="http://schemas.microsoft.com/office/drawing/2014/main" id="{448527D7-BE1A-5641-9C4D-403EBFB36A34}"/>
              </a:ext>
            </a:extLst>
          </p:cNvPr>
          <p:cNvPicPr>
            <a:picLocks noChangeAspect="1"/>
          </p:cNvPicPr>
          <p:nvPr/>
        </p:nvPicPr>
        <p:blipFill>
          <a:blip r:embed="rId20">
            <a:extLst>
              <a:ext uri="{BEBA8EAE-BF5A-486C-A8C5-ECC9F3942E4B}">
                <a14:imgProps xmlns:a14="http://schemas.microsoft.com/office/drawing/2010/main">
                  <a14:imgLayer r:embed="rId22">
                    <a14:imgEffect>
                      <a14:brightnessContrast bright="66000"/>
                    </a14:imgEffect>
                  </a14:imgLayer>
                </a14:imgProps>
              </a:ext>
            </a:extLst>
          </a:blip>
          <a:stretch>
            <a:fillRect/>
          </a:stretch>
        </p:blipFill>
        <p:spPr>
          <a:xfrm>
            <a:off x="3754126" y="1978734"/>
            <a:ext cx="377307" cy="304210"/>
          </a:xfrm>
          <a:prstGeom prst="rect">
            <a:avLst/>
          </a:prstGeom>
          <a:effectLst/>
        </p:spPr>
      </p:pic>
      <p:pic>
        <p:nvPicPr>
          <p:cNvPr id="120" name="Picture 119">
            <a:extLst>
              <a:ext uri="{FF2B5EF4-FFF2-40B4-BE49-F238E27FC236}">
                <a16:creationId xmlns:a16="http://schemas.microsoft.com/office/drawing/2014/main" id="{80016E42-4385-D849-9051-00E35347E703}"/>
              </a:ext>
            </a:extLst>
          </p:cNvPr>
          <p:cNvPicPr>
            <a:picLocks noChangeAspect="1"/>
          </p:cNvPicPr>
          <p:nvPr/>
        </p:nvPicPr>
        <p:blipFill rotWithShape="1">
          <a:blip r:embed="rId23">
            <a:extLst>
              <a:ext uri="{BEBA8EAE-BF5A-486C-A8C5-ECC9F3942E4B}">
                <a14:imgProps xmlns:a14="http://schemas.microsoft.com/office/drawing/2010/main">
                  <a14:imgLayer r:embed="rId24">
                    <a14:imgEffect>
                      <a14:brightnessContrast bright="79000"/>
                    </a14:imgEffect>
                  </a14:imgLayer>
                </a14:imgProps>
              </a:ext>
            </a:extLst>
          </a:blip>
          <a:srcRect l="15139" t="6083" r="44226" b="22172"/>
          <a:stretch/>
        </p:blipFill>
        <p:spPr>
          <a:xfrm>
            <a:off x="5747308" y="3904579"/>
            <a:ext cx="392574" cy="304717"/>
          </a:xfrm>
          <a:prstGeom prst="rect">
            <a:avLst/>
          </a:prstGeom>
        </p:spPr>
      </p:pic>
    </p:spTree>
    <p:extLst>
      <p:ext uri="{BB962C8B-B14F-4D97-AF65-F5344CB8AC3E}">
        <p14:creationId xmlns:p14="http://schemas.microsoft.com/office/powerpoint/2010/main" val="2069650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8F70628-5BBB-CE42-9F38-EFF83CD3F766}"/>
              </a:ext>
            </a:extLst>
          </p:cNvPr>
          <p:cNvGrpSpPr/>
          <p:nvPr/>
        </p:nvGrpSpPr>
        <p:grpSpPr>
          <a:xfrm>
            <a:off x="1291027" y="2207778"/>
            <a:ext cx="6675193" cy="2199368"/>
            <a:chOff x="1291027" y="2651148"/>
            <a:chExt cx="6510161" cy="2230213"/>
          </a:xfrm>
        </p:grpSpPr>
        <p:sp>
          <p:nvSpPr>
            <p:cNvPr id="287" name="Rectangle 286">
              <a:extLst>
                <a:ext uri="{FF2B5EF4-FFF2-40B4-BE49-F238E27FC236}">
                  <a16:creationId xmlns:a16="http://schemas.microsoft.com/office/drawing/2014/main" id="{510637E5-482E-E34A-8B04-DA0D586E9B3D}"/>
                </a:ext>
              </a:extLst>
            </p:cNvPr>
            <p:cNvSpPr/>
            <p:nvPr/>
          </p:nvSpPr>
          <p:spPr>
            <a:xfrm>
              <a:off x="1291027" y="2651148"/>
              <a:ext cx="6510161" cy="2117789"/>
            </a:xfrm>
            <a:prstGeom prst="rect">
              <a:avLst/>
            </a:prstGeom>
            <a:solidFill>
              <a:schemeClr val="accent3">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pic>
          <p:nvPicPr>
            <p:cNvPr id="309" name="Picture 308">
              <a:extLst>
                <a:ext uri="{FF2B5EF4-FFF2-40B4-BE49-F238E27FC236}">
                  <a16:creationId xmlns:a16="http://schemas.microsoft.com/office/drawing/2014/main" id="{11385D8C-9596-5C4E-BAE5-698198622A61}"/>
                </a:ext>
              </a:extLst>
            </p:cNvPr>
            <p:cNvPicPr>
              <a:picLocks noChangeAspect="1"/>
            </p:cNvPicPr>
            <p:nvPr/>
          </p:nvPicPr>
          <p:blipFill rotWithShape="1">
            <a:blip r:embed="rId3"/>
            <a:srcRect l="15139" t="6083" r="44226" b="22172"/>
            <a:stretch/>
          </p:blipFill>
          <p:spPr>
            <a:xfrm>
              <a:off x="3804529" y="4344577"/>
              <a:ext cx="382868" cy="308990"/>
            </a:xfrm>
            <a:prstGeom prst="rect">
              <a:avLst/>
            </a:prstGeom>
          </p:spPr>
        </p:pic>
        <p:sp>
          <p:nvSpPr>
            <p:cNvPr id="310" name="TextBox 309">
              <a:extLst>
                <a:ext uri="{FF2B5EF4-FFF2-40B4-BE49-F238E27FC236}">
                  <a16:creationId xmlns:a16="http://schemas.microsoft.com/office/drawing/2014/main" id="{F2FA78A9-F4CE-CD4D-87E3-68DFF7AA3C11}"/>
                </a:ext>
              </a:extLst>
            </p:cNvPr>
            <p:cNvSpPr txBox="1"/>
            <p:nvPr/>
          </p:nvSpPr>
          <p:spPr>
            <a:xfrm>
              <a:off x="4271329" y="4383186"/>
              <a:ext cx="2259761" cy="4981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Unify on a Multicloud Data Platform</a:t>
              </a:r>
            </a:p>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IBM Cloud Pak for Data</a:t>
              </a:r>
            </a:p>
          </p:txBody>
        </p:sp>
        <p:grpSp>
          <p:nvGrpSpPr>
            <p:cNvPr id="140" name="Group 139">
              <a:extLst>
                <a:ext uri="{FF2B5EF4-FFF2-40B4-BE49-F238E27FC236}">
                  <a16:creationId xmlns:a16="http://schemas.microsoft.com/office/drawing/2014/main" id="{B658E79A-6A1E-B941-A5CF-6DF205F64808}"/>
                </a:ext>
              </a:extLst>
            </p:cNvPr>
            <p:cNvGrpSpPr/>
            <p:nvPr/>
          </p:nvGrpSpPr>
          <p:grpSpPr>
            <a:xfrm>
              <a:off x="6821211" y="4202317"/>
              <a:ext cx="561051" cy="511544"/>
              <a:chOff x="5584722" y="6967374"/>
              <a:chExt cx="753532" cy="746922"/>
            </a:xfrm>
          </p:grpSpPr>
          <p:grpSp>
            <p:nvGrpSpPr>
              <p:cNvPr id="141" name="Group 140">
                <a:extLst>
                  <a:ext uri="{FF2B5EF4-FFF2-40B4-BE49-F238E27FC236}">
                    <a16:creationId xmlns:a16="http://schemas.microsoft.com/office/drawing/2014/main" id="{862244D6-EC1C-F54D-B39E-1CCCDE4BA222}"/>
                  </a:ext>
                </a:extLst>
              </p:cNvPr>
              <p:cNvGrpSpPr/>
              <p:nvPr/>
            </p:nvGrpSpPr>
            <p:grpSpPr>
              <a:xfrm>
                <a:off x="5584722" y="6967374"/>
                <a:ext cx="753532" cy="746922"/>
                <a:chOff x="-1174677" y="888134"/>
                <a:chExt cx="753532" cy="746922"/>
              </a:xfrm>
            </p:grpSpPr>
            <p:sp>
              <p:nvSpPr>
                <p:cNvPr id="143" name="Shape 319">
                  <a:extLst>
                    <a:ext uri="{FF2B5EF4-FFF2-40B4-BE49-F238E27FC236}">
                      <a16:creationId xmlns:a16="http://schemas.microsoft.com/office/drawing/2014/main" id="{F736F425-F63A-D34C-B22A-44D98FD4822D}"/>
                    </a:ext>
                  </a:extLst>
                </p:cNvPr>
                <p:cNvSpPr/>
                <p:nvPr/>
              </p:nvSpPr>
              <p:spPr>
                <a:xfrm>
                  <a:off x="-1122633" y="888134"/>
                  <a:ext cx="456947" cy="4569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4" name="Shape 321">
                  <a:extLst>
                    <a:ext uri="{FF2B5EF4-FFF2-40B4-BE49-F238E27FC236}">
                      <a16:creationId xmlns:a16="http://schemas.microsoft.com/office/drawing/2014/main" id="{048549B7-A1D4-1A41-A9EE-2DBE5CE1350E}"/>
                    </a:ext>
                  </a:extLst>
                </p:cNvPr>
                <p:cNvSpPr/>
                <p:nvPr/>
              </p:nvSpPr>
              <p:spPr>
                <a:xfrm>
                  <a:off x="-1174677" y="1365419"/>
                  <a:ext cx="753532" cy="2696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MULTI CLOUD </a:t>
                  </a:r>
                </a:p>
                <a:p>
                  <a:pPr lvl="0">
                    <a:defRPr sz="1800" b="0">
                      <a:solidFill>
                        <a:srgbClr val="000000"/>
                      </a:solidFill>
                    </a:defRPr>
                  </a:pPr>
                  <a:r>
                    <a:rPr lang="en-US" sz="600" b="1" dirty="0">
                      <a:solidFill>
                        <a:schemeClr val="bg2"/>
                      </a:solidFill>
                    </a:rPr>
                    <a:t>MANAGEMENT</a:t>
                  </a:r>
                  <a:endParaRPr sz="600" b="1" dirty="0">
                    <a:solidFill>
                      <a:schemeClr val="bg2"/>
                    </a:solidFill>
                  </a:endParaRPr>
                </a:p>
              </p:txBody>
            </p:sp>
          </p:grpSp>
          <p:pic>
            <p:nvPicPr>
              <p:cNvPr id="142" name="Picture 141">
                <a:extLst>
                  <a:ext uri="{FF2B5EF4-FFF2-40B4-BE49-F238E27FC236}">
                    <a16:creationId xmlns:a16="http://schemas.microsoft.com/office/drawing/2014/main" id="{F64CA8D4-CF78-2348-891B-75FE795E9490}"/>
                  </a:ext>
                </a:extLst>
              </p:cNvPr>
              <p:cNvPicPr>
                <a:picLocks noChangeAspect="1"/>
              </p:cNvPicPr>
              <p:nvPr/>
            </p:nvPicPr>
            <p:blipFill>
              <a:blip r:embed="rId4"/>
              <a:stretch>
                <a:fillRect/>
              </a:stretch>
            </p:blipFill>
            <p:spPr>
              <a:xfrm>
                <a:off x="5679983" y="7077518"/>
                <a:ext cx="372474" cy="285299"/>
              </a:xfrm>
              <a:prstGeom prst="rect">
                <a:avLst/>
              </a:prstGeom>
            </p:spPr>
          </p:pic>
        </p:grpSp>
        <p:grpSp>
          <p:nvGrpSpPr>
            <p:cNvPr id="145" name="Group 144">
              <a:extLst>
                <a:ext uri="{FF2B5EF4-FFF2-40B4-BE49-F238E27FC236}">
                  <a16:creationId xmlns:a16="http://schemas.microsoft.com/office/drawing/2014/main" id="{28C36F0D-8436-ED42-A836-9DF163B42802}"/>
                </a:ext>
              </a:extLst>
            </p:cNvPr>
            <p:cNvGrpSpPr/>
            <p:nvPr/>
          </p:nvGrpSpPr>
          <p:grpSpPr>
            <a:xfrm>
              <a:off x="1619446" y="4333006"/>
              <a:ext cx="340225" cy="415875"/>
              <a:chOff x="6998042" y="4731440"/>
              <a:chExt cx="563061" cy="823926"/>
            </a:xfrm>
          </p:grpSpPr>
          <p:grpSp>
            <p:nvGrpSpPr>
              <p:cNvPr id="146" name="Group 239">
                <a:extLst>
                  <a:ext uri="{FF2B5EF4-FFF2-40B4-BE49-F238E27FC236}">
                    <a16:creationId xmlns:a16="http://schemas.microsoft.com/office/drawing/2014/main" id="{2B3C2238-E571-2F47-9BFB-756A2048C8C3}"/>
                  </a:ext>
                </a:extLst>
              </p:cNvPr>
              <p:cNvGrpSpPr/>
              <p:nvPr/>
            </p:nvGrpSpPr>
            <p:grpSpPr>
              <a:xfrm>
                <a:off x="6998042" y="4731440"/>
                <a:ext cx="563061" cy="823926"/>
                <a:chOff x="145866" y="96725"/>
                <a:chExt cx="563060" cy="823924"/>
              </a:xfrm>
            </p:grpSpPr>
            <p:sp>
              <p:nvSpPr>
                <p:cNvPr id="148" name="Shape 237">
                  <a:extLst>
                    <a:ext uri="{FF2B5EF4-FFF2-40B4-BE49-F238E27FC236}">
                      <a16:creationId xmlns:a16="http://schemas.microsoft.com/office/drawing/2014/main" id="{862A09A0-ABB2-D44E-B6D1-2278EFA3317B}"/>
                    </a:ext>
                  </a:extLst>
                </p:cNvPr>
                <p:cNvSpPr/>
                <p:nvPr/>
              </p:nvSpPr>
              <p:spPr>
                <a:xfrm>
                  <a:off x="145866" y="96725"/>
                  <a:ext cx="563060" cy="6200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9" name="Shape 238">
                  <a:extLst>
                    <a:ext uri="{FF2B5EF4-FFF2-40B4-BE49-F238E27FC236}">
                      <a16:creationId xmlns:a16="http://schemas.microsoft.com/office/drawing/2014/main" id="{9A214EC9-23EB-D94E-839B-20C69CB01179}"/>
                    </a:ext>
                  </a:extLst>
                </p:cNvPr>
                <p:cNvSpPr/>
                <p:nvPr/>
              </p:nvSpPr>
              <p:spPr>
                <a:xfrm>
                  <a:off x="197569" y="707232"/>
                  <a:ext cx="419159" cy="2134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chemeClr val="bg2"/>
                      </a:solidFill>
                    </a:rPr>
                    <a:t>OPEN</a:t>
                  </a:r>
                  <a:endParaRPr sz="700" b="1" dirty="0">
                    <a:solidFill>
                      <a:schemeClr val="bg2"/>
                    </a:solidFill>
                  </a:endParaRPr>
                </a:p>
              </p:txBody>
            </p:sp>
          </p:grpSp>
          <p:pic>
            <p:nvPicPr>
              <p:cNvPr id="147" name="Picture 146">
                <a:extLst>
                  <a:ext uri="{FF2B5EF4-FFF2-40B4-BE49-F238E27FC236}">
                    <a16:creationId xmlns:a16="http://schemas.microsoft.com/office/drawing/2014/main" id="{EE4F7157-0A6B-5A48-BB02-7020E057D6F7}"/>
                  </a:ext>
                </a:extLst>
              </p:cNvPr>
              <p:cNvPicPr>
                <a:picLocks noChangeAspect="1"/>
              </p:cNvPicPr>
              <p:nvPr/>
            </p:nvPicPr>
            <p:blipFill>
              <a:blip r:embed="rId5"/>
              <a:stretch>
                <a:fillRect/>
              </a:stretch>
            </p:blipFill>
            <p:spPr>
              <a:xfrm>
                <a:off x="7042832" y="4825391"/>
                <a:ext cx="451738" cy="425165"/>
              </a:xfrm>
              <a:prstGeom prst="rect">
                <a:avLst/>
              </a:prstGeom>
            </p:spPr>
          </p:pic>
        </p:grpSp>
        <p:grpSp>
          <p:nvGrpSpPr>
            <p:cNvPr id="150" name="Group 149">
              <a:extLst>
                <a:ext uri="{FF2B5EF4-FFF2-40B4-BE49-F238E27FC236}">
                  <a16:creationId xmlns:a16="http://schemas.microsoft.com/office/drawing/2014/main" id="{BF7E03C4-CDF2-1847-9659-89E17AAE9B73}"/>
                </a:ext>
              </a:extLst>
            </p:cNvPr>
            <p:cNvGrpSpPr/>
            <p:nvPr/>
          </p:nvGrpSpPr>
          <p:grpSpPr>
            <a:xfrm>
              <a:off x="2727153" y="4321367"/>
              <a:ext cx="414630" cy="431177"/>
              <a:chOff x="4043360" y="7064006"/>
              <a:chExt cx="556878" cy="629577"/>
            </a:xfrm>
          </p:grpSpPr>
          <p:grpSp>
            <p:nvGrpSpPr>
              <p:cNvPr id="151" name="Group 150">
                <a:extLst>
                  <a:ext uri="{FF2B5EF4-FFF2-40B4-BE49-F238E27FC236}">
                    <a16:creationId xmlns:a16="http://schemas.microsoft.com/office/drawing/2014/main" id="{0F93E7FC-070A-A94F-A2C9-2B1A52159EB1}"/>
                  </a:ext>
                </a:extLst>
              </p:cNvPr>
              <p:cNvGrpSpPr/>
              <p:nvPr/>
            </p:nvGrpSpPr>
            <p:grpSpPr>
              <a:xfrm>
                <a:off x="4043360" y="7064006"/>
                <a:ext cx="556878" cy="629577"/>
                <a:chOff x="-1122633" y="975509"/>
                <a:chExt cx="556878" cy="629577"/>
              </a:xfrm>
            </p:grpSpPr>
            <p:sp>
              <p:nvSpPr>
                <p:cNvPr id="153" name="Shape 319">
                  <a:extLst>
                    <a:ext uri="{FF2B5EF4-FFF2-40B4-BE49-F238E27FC236}">
                      <a16:creationId xmlns:a16="http://schemas.microsoft.com/office/drawing/2014/main" id="{EF5BBAFC-58BD-3844-9840-F4AD19EC2AA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4" name="Shape 321">
                  <a:extLst>
                    <a:ext uri="{FF2B5EF4-FFF2-40B4-BE49-F238E27FC236}">
                      <a16:creationId xmlns:a16="http://schemas.microsoft.com/office/drawing/2014/main" id="{EC5996C7-73F0-FB40-B410-3028936315A0}"/>
                    </a:ext>
                  </a:extLst>
                </p:cNvPr>
                <p:cNvSpPr/>
                <p:nvPr/>
              </p:nvSpPr>
              <p:spPr>
                <a:xfrm>
                  <a:off x="-1088922" y="1470267"/>
                  <a:ext cx="523167" cy="13481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SECURITY</a:t>
                  </a:r>
                  <a:endParaRPr sz="600" b="1" dirty="0">
                    <a:solidFill>
                      <a:schemeClr val="bg2"/>
                    </a:solidFill>
                  </a:endParaRPr>
                </a:p>
              </p:txBody>
            </p:sp>
          </p:grpSp>
          <p:pic>
            <p:nvPicPr>
              <p:cNvPr id="152" name="Picture 151">
                <a:extLst>
                  <a:ext uri="{FF2B5EF4-FFF2-40B4-BE49-F238E27FC236}">
                    <a16:creationId xmlns:a16="http://schemas.microsoft.com/office/drawing/2014/main" id="{8FDDC751-FAB3-B142-A0A7-C5D73BEE25C3}"/>
                  </a:ext>
                </a:extLst>
              </p:cNvPr>
              <p:cNvPicPr>
                <a:picLocks noChangeAspect="1"/>
              </p:cNvPicPr>
              <p:nvPr/>
            </p:nvPicPr>
            <p:blipFill>
              <a:blip r:embed="rId6"/>
              <a:stretch>
                <a:fillRect/>
              </a:stretch>
            </p:blipFill>
            <p:spPr>
              <a:xfrm>
                <a:off x="4138930" y="7100533"/>
                <a:ext cx="276316" cy="386842"/>
              </a:xfrm>
              <a:prstGeom prst="rect">
                <a:avLst/>
              </a:prstGeom>
            </p:spPr>
          </p:pic>
        </p:grpSp>
      </p:grpSp>
      <p:sp>
        <p:nvSpPr>
          <p:cNvPr id="14" name="Freeform 13">
            <a:extLst>
              <a:ext uri="{FF2B5EF4-FFF2-40B4-BE49-F238E27FC236}">
                <a16:creationId xmlns:a16="http://schemas.microsoft.com/office/drawing/2014/main" id="{B5C8CFB2-331B-CF4D-84BE-B6D466465B75}"/>
              </a:ext>
            </a:extLst>
          </p:cNvPr>
          <p:cNvSpPr/>
          <p:nvPr/>
        </p:nvSpPr>
        <p:spPr>
          <a:xfrm>
            <a:off x="2375554" y="1112363"/>
            <a:ext cx="5382099" cy="1779911"/>
          </a:xfrm>
          <a:custGeom>
            <a:avLst/>
            <a:gdLst>
              <a:gd name="connsiteX0" fmla="*/ 0 w 5458120"/>
              <a:gd name="connsiteY0" fmla="*/ 0 h 2073897"/>
              <a:gd name="connsiteX1" fmla="*/ 0 w 5458120"/>
              <a:gd name="connsiteY1" fmla="*/ 1753385 h 2073897"/>
              <a:gd name="connsiteX2" fmla="*/ 2488677 w 5458120"/>
              <a:gd name="connsiteY2" fmla="*/ 1762812 h 2073897"/>
              <a:gd name="connsiteX3" fmla="*/ 2488677 w 5458120"/>
              <a:gd name="connsiteY3" fmla="*/ 2073897 h 2073897"/>
              <a:gd name="connsiteX4" fmla="*/ 5458120 w 5458120"/>
              <a:gd name="connsiteY4" fmla="*/ 2064470 h 2073897"/>
              <a:gd name="connsiteX5" fmla="*/ 5458120 w 5458120"/>
              <a:gd name="connsiteY5" fmla="*/ 0 h 2073897"/>
              <a:gd name="connsiteX6" fmla="*/ 0 w 5458120"/>
              <a:gd name="connsiteY6" fmla="*/ 0 h 20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8120" h="2073897">
                <a:moveTo>
                  <a:pt x="0" y="0"/>
                </a:moveTo>
                <a:lnTo>
                  <a:pt x="0" y="1753385"/>
                </a:lnTo>
                <a:lnTo>
                  <a:pt x="2488677" y="1762812"/>
                </a:lnTo>
                <a:lnTo>
                  <a:pt x="2488677" y="2073897"/>
                </a:lnTo>
                <a:lnTo>
                  <a:pt x="5458120" y="2064470"/>
                </a:lnTo>
                <a:lnTo>
                  <a:pt x="5458120" y="0"/>
                </a:lnTo>
                <a:lnTo>
                  <a:pt x="0" y="0"/>
                </a:lnTo>
                <a:close/>
              </a:path>
            </a:pathLst>
          </a:custGeom>
          <a:solidFill>
            <a:srgbClr val="00B0F0"/>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88" name="TextBox 987">
            <a:extLst>
              <a:ext uri="{FF2B5EF4-FFF2-40B4-BE49-F238E27FC236}">
                <a16:creationId xmlns:a16="http://schemas.microsoft.com/office/drawing/2014/main" id="{0A09657E-2441-7046-976F-A0212B77CE8A}"/>
              </a:ext>
            </a:extLst>
          </p:cNvPr>
          <p:cNvSpPr txBox="1"/>
          <p:nvPr/>
        </p:nvSpPr>
        <p:spPr>
          <a:xfrm>
            <a:off x="2046607" y="-24356"/>
            <a:ext cx="506602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Top Level Conceptual Architecture</a:t>
            </a:r>
          </a:p>
        </p:txBody>
      </p:sp>
      <p:grpSp>
        <p:nvGrpSpPr>
          <p:cNvPr id="4" name="Group 3">
            <a:extLst>
              <a:ext uri="{FF2B5EF4-FFF2-40B4-BE49-F238E27FC236}">
                <a16:creationId xmlns:a16="http://schemas.microsoft.com/office/drawing/2014/main" id="{28B2D2C9-95C7-2641-A4AB-34D694E47F00}"/>
              </a:ext>
            </a:extLst>
          </p:cNvPr>
          <p:cNvGrpSpPr/>
          <p:nvPr/>
        </p:nvGrpSpPr>
        <p:grpSpPr>
          <a:xfrm>
            <a:off x="3758560" y="2000319"/>
            <a:ext cx="1518537" cy="480553"/>
            <a:chOff x="4120980" y="1385657"/>
            <a:chExt cx="3710287" cy="271415"/>
          </a:xfrm>
        </p:grpSpPr>
        <p:sp>
          <p:nvSpPr>
            <p:cNvPr id="308" name="Rectangle 307">
              <a:extLst>
                <a:ext uri="{FF2B5EF4-FFF2-40B4-BE49-F238E27FC236}">
                  <a16:creationId xmlns:a16="http://schemas.microsoft.com/office/drawing/2014/main" id="{99E52C40-54DE-A343-AF5C-1BAF3E48CF68}"/>
                </a:ext>
              </a:extLst>
            </p:cNvPr>
            <p:cNvSpPr/>
            <p:nvPr/>
          </p:nvSpPr>
          <p:spPr>
            <a:xfrm>
              <a:off x="4120980" y="1385657"/>
              <a:ext cx="3710287"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11" name="TextBox 310">
              <a:extLst>
                <a:ext uri="{FF2B5EF4-FFF2-40B4-BE49-F238E27FC236}">
                  <a16:creationId xmlns:a16="http://schemas.microsoft.com/office/drawing/2014/main" id="{8D9BB4BD-9474-1849-BEFD-37C96466FEB8}"/>
                </a:ext>
              </a:extLst>
            </p:cNvPr>
            <p:cNvSpPr txBox="1"/>
            <p:nvPr/>
          </p:nvSpPr>
          <p:spPr>
            <a:xfrm>
              <a:off x="5353542" y="1396328"/>
              <a:ext cx="1778971" cy="2607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AI Open Source Frameworks</a:t>
              </a:r>
            </a:p>
          </p:txBody>
        </p:sp>
        <p:pic>
          <p:nvPicPr>
            <p:cNvPr id="312" name="Picture 311">
              <a:extLst>
                <a:ext uri="{FF2B5EF4-FFF2-40B4-BE49-F238E27FC236}">
                  <a16:creationId xmlns:a16="http://schemas.microsoft.com/office/drawing/2014/main" id="{128C2F2B-6A79-124F-B437-4B8518E90AFF}"/>
                </a:ext>
              </a:extLst>
            </p:cNvPr>
            <p:cNvPicPr>
              <a:picLocks noChangeAspect="1"/>
            </p:cNvPicPr>
            <p:nvPr/>
          </p:nvPicPr>
          <p:blipFill>
            <a:blip r:embed="rId7"/>
            <a:stretch>
              <a:fillRect/>
            </a:stretch>
          </p:blipFill>
          <p:spPr>
            <a:xfrm>
              <a:off x="4647975" y="1430247"/>
              <a:ext cx="691550" cy="163042"/>
            </a:xfrm>
            <a:prstGeom prst="rect">
              <a:avLst/>
            </a:prstGeom>
          </p:spPr>
        </p:pic>
      </p:grpSp>
      <p:grpSp>
        <p:nvGrpSpPr>
          <p:cNvPr id="3" name="Group 2">
            <a:extLst>
              <a:ext uri="{FF2B5EF4-FFF2-40B4-BE49-F238E27FC236}">
                <a16:creationId xmlns:a16="http://schemas.microsoft.com/office/drawing/2014/main" id="{2EED157C-998A-8449-94AE-D1B25124C311}"/>
              </a:ext>
            </a:extLst>
          </p:cNvPr>
          <p:cNvGrpSpPr/>
          <p:nvPr/>
        </p:nvGrpSpPr>
        <p:grpSpPr>
          <a:xfrm>
            <a:off x="3412503" y="698791"/>
            <a:ext cx="4655733" cy="535742"/>
            <a:chOff x="4120979" y="2975603"/>
            <a:chExt cx="3680209" cy="956132"/>
          </a:xfrm>
        </p:grpSpPr>
        <p:sp>
          <p:nvSpPr>
            <p:cNvPr id="297" name="Rectangle 296">
              <a:extLst>
                <a:ext uri="{FF2B5EF4-FFF2-40B4-BE49-F238E27FC236}">
                  <a16:creationId xmlns:a16="http://schemas.microsoft.com/office/drawing/2014/main" id="{BF8C1E65-03FB-DE47-AF36-A43452212FDA}"/>
                </a:ext>
              </a:extLst>
            </p:cNvPr>
            <p:cNvSpPr/>
            <p:nvPr/>
          </p:nvSpPr>
          <p:spPr>
            <a:xfrm>
              <a:off x="4120979" y="2975603"/>
              <a:ext cx="3680209" cy="940257"/>
            </a:xfrm>
            <a:prstGeom prst="rect">
              <a:avLst/>
            </a:prstGeom>
            <a:solidFill>
              <a:schemeClr val="accent4">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06" name="TextBox 305">
              <a:extLst>
                <a:ext uri="{FF2B5EF4-FFF2-40B4-BE49-F238E27FC236}">
                  <a16:creationId xmlns:a16="http://schemas.microsoft.com/office/drawing/2014/main" id="{E5685381-1620-B840-9E65-C9AB7CF114F8}"/>
                </a:ext>
              </a:extLst>
            </p:cNvPr>
            <p:cNvSpPr txBox="1"/>
            <p:nvPr/>
          </p:nvSpPr>
          <p:spPr>
            <a:xfrm>
              <a:off x="5057171" y="3039154"/>
              <a:ext cx="2259761" cy="89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IBM Plex Sans" panose="020B0503050203000203" pitchFamily="34" charset="77"/>
                  <a:cs typeface="Calibri"/>
                  <a:sym typeface="Calibri"/>
                </a:rPr>
                <a:t>Interact with Pre-built AI Apps and Services</a:t>
              </a:r>
            </a:p>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latin typeface="IBM Plex Sans" panose="020B0503050203000203" pitchFamily="34" charset="77"/>
                  <a:cs typeface="Calibri"/>
                  <a:sym typeface="Calibri"/>
                </a:rPr>
                <a:t>Conversational and Discovery Apps</a:t>
              </a:r>
              <a:endParaRPr kumimoji="0" lang="en-US" sz="100" b="0" i="0" u="none" strike="noStrike" kern="1200" cap="none" spc="0" normalizeH="0" baseline="0" noProof="0" dirty="0">
                <a:ln>
                  <a:noFill/>
                </a:ln>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Watson Applications and Services</a:t>
              </a:r>
            </a:p>
          </p:txBody>
        </p:sp>
      </p:grpSp>
      <p:sp>
        <p:nvSpPr>
          <p:cNvPr id="93" name="Shape 321">
            <a:extLst>
              <a:ext uri="{FF2B5EF4-FFF2-40B4-BE49-F238E27FC236}">
                <a16:creationId xmlns:a16="http://schemas.microsoft.com/office/drawing/2014/main" id="{363805FA-8B3C-564F-BFA0-79F7156489B5}"/>
              </a:ext>
            </a:extLst>
          </p:cNvPr>
          <p:cNvSpPr/>
          <p:nvPr/>
        </p:nvSpPr>
        <p:spPr>
          <a:xfrm rot="5400000">
            <a:off x="2027828" y="4279849"/>
            <a:ext cx="92333" cy="65885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grpSp>
        <p:nvGrpSpPr>
          <p:cNvPr id="6" name="Group 5">
            <a:extLst>
              <a:ext uri="{FF2B5EF4-FFF2-40B4-BE49-F238E27FC236}">
                <a16:creationId xmlns:a16="http://schemas.microsoft.com/office/drawing/2014/main" id="{2C539662-C5C3-3B4D-ABD2-957D9D6F4CAF}"/>
              </a:ext>
            </a:extLst>
          </p:cNvPr>
          <p:cNvGrpSpPr/>
          <p:nvPr/>
        </p:nvGrpSpPr>
        <p:grpSpPr>
          <a:xfrm>
            <a:off x="5327712" y="2000318"/>
            <a:ext cx="2302458" cy="817212"/>
            <a:chOff x="4757505" y="2261256"/>
            <a:chExt cx="2515312" cy="1093965"/>
          </a:xfrm>
        </p:grpSpPr>
        <p:sp>
          <p:nvSpPr>
            <p:cNvPr id="157" name="Rectangle 156">
              <a:extLst>
                <a:ext uri="{FF2B5EF4-FFF2-40B4-BE49-F238E27FC236}">
                  <a16:creationId xmlns:a16="http://schemas.microsoft.com/office/drawing/2014/main" id="{85F4ED5A-838C-1D4D-B523-E9FCA5D09105}"/>
                </a:ext>
              </a:extLst>
            </p:cNvPr>
            <p:cNvSpPr/>
            <p:nvPr/>
          </p:nvSpPr>
          <p:spPr>
            <a:xfrm>
              <a:off x="4757505" y="2261256"/>
              <a:ext cx="2515312" cy="1093965"/>
            </a:xfrm>
            <a:prstGeom prst="rect">
              <a:avLst/>
            </a:prstGeom>
            <a:solidFill>
              <a:schemeClr val="accent3">
                <a:lumMod val="60000"/>
                <a:lumOff val="4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0" name="TextBox 159">
              <a:extLst>
                <a:ext uri="{FF2B5EF4-FFF2-40B4-BE49-F238E27FC236}">
                  <a16:creationId xmlns:a16="http://schemas.microsoft.com/office/drawing/2014/main" id="{46D3C12D-E361-4A49-B350-CAD0E5DC314C}"/>
                </a:ext>
              </a:extLst>
            </p:cNvPr>
            <p:cNvSpPr txBox="1"/>
            <p:nvPr/>
          </p:nvSpPr>
          <p:spPr>
            <a:xfrm>
              <a:off x="5277071" y="2583784"/>
              <a:ext cx="1983311" cy="6695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Business Dashboards, Reporting</a:t>
              </a:r>
            </a:p>
            <a:p>
              <a:pPr marL="0" marR="0" indent="0" eaLnBrk="1" fontAlgn="auto" latinLnBrk="0">
                <a:lnSpc>
                  <a:spcPct val="100000"/>
                </a:lnSpc>
                <a:spcBef>
                  <a:spcPts val="0"/>
                </a:spcBef>
                <a:spcAft>
                  <a:spcPts val="0"/>
                </a:spcAft>
                <a:buClrTx/>
                <a:buSzTx/>
                <a:buFontTx/>
                <a:buNone/>
                <a:tabLst/>
                <a:defRPr/>
              </a:pPr>
              <a:r>
                <a:rPr lang="en-US" sz="800" dirty="0">
                  <a:solidFill>
                    <a:schemeClr val="accent3">
                      <a:lumMod val="75000"/>
                    </a:schemeClr>
                  </a:solidFill>
                  <a:latin typeface="IBM Plex Sans" panose="020B0503050203000203" pitchFamily="34" charset="77"/>
                  <a:cs typeface="Calibri"/>
                  <a:sym typeface="Calibri"/>
                </a:rPr>
                <a:t>Cognos, Planning</a:t>
              </a: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Business Analytics</a:t>
              </a:r>
            </a:p>
          </p:txBody>
        </p:sp>
        <p:pic>
          <p:nvPicPr>
            <p:cNvPr id="161" name="Picture 160">
              <a:extLst>
                <a:ext uri="{FF2B5EF4-FFF2-40B4-BE49-F238E27FC236}">
                  <a16:creationId xmlns:a16="http://schemas.microsoft.com/office/drawing/2014/main" id="{A41A7E45-F701-FC48-943C-14D8BDDEEFED}"/>
                </a:ext>
              </a:extLst>
            </p:cNvPr>
            <p:cNvPicPr>
              <a:picLocks noChangeAspect="1"/>
            </p:cNvPicPr>
            <p:nvPr/>
          </p:nvPicPr>
          <p:blipFill>
            <a:blip r:embed="rId8"/>
            <a:stretch>
              <a:fillRect/>
            </a:stretch>
          </p:blipFill>
          <p:spPr>
            <a:xfrm>
              <a:off x="4906731" y="2338422"/>
              <a:ext cx="385016" cy="379765"/>
            </a:xfrm>
            <a:prstGeom prst="rect">
              <a:avLst/>
            </a:prstGeom>
          </p:spPr>
        </p:pic>
      </p:grpSp>
      <p:grpSp>
        <p:nvGrpSpPr>
          <p:cNvPr id="8" name="Group 7">
            <a:extLst>
              <a:ext uri="{FF2B5EF4-FFF2-40B4-BE49-F238E27FC236}">
                <a16:creationId xmlns:a16="http://schemas.microsoft.com/office/drawing/2014/main" id="{690E9CBD-656C-E548-AB7D-E4A889AA746B}"/>
              </a:ext>
            </a:extLst>
          </p:cNvPr>
          <p:cNvGrpSpPr/>
          <p:nvPr/>
        </p:nvGrpSpPr>
        <p:grpSpPr>
          <a:xfrm>
            <a:off x="3737136" y="1261763"/>
            <a:ext cx="4020517" cy="705594"/>
            <a:chOff x="3953215" y="764728"/>
            <a:chExt cx="4020517" cy="705594"/>
          </a:xfrm>
        </p:grpSpPr>
        <p:pic>
          <p:nvPicPr>
            <p:cNvPr id="298" name="Picture 297">
              <a:extLst>
                <a:ext uri="{FF2B5EF4-FFF2-40B4-BE49-F238E27FC236}">
                  <a16:creationId xmlns:a16="http://schemas.microsoft.com/office/drawing/2014/main" id="{F7CC2545-A88D-D741-A45C-C5050C1BEAE9}"/>
                </a:ext>
              </a:extLst>
            </p:cNvPr>
            <p:cNvPicPr>
              <a:picLocks noChangeAspect="1"/>
            </p:cNvPicPr>
            <p:nvPr/>
          </p:nvPicPr>
          <p:blipFill rotWithShape="1">
            <a:blip r:embed="rId9"/>
            <a:srcRect l="29058" t="26605"/>
            <a:stretch/>
          </p:blipFill>
          <p:spPr>
            <a:xfrm>
              <a:off x="4135961" y="764728"/>
              <a:ext cx="3710288" cy="696917"/>
            </a:xfrm>
            <a:prstGeom prst="rect">
              <a:avLst/>
            </a:prstGeom>
          </p:spPr>
        </p:pic>
        <p:sp>
          <p:nvSpPr>
            <p:cNvPr id="300" name="TextBox 299">
              <a:extLst>
                <a:ext uri="{FF2B5EF4-FFF2-40B4-BE49-F238E27FC236}">
                  <a16:creationId xmlns:a16="http://schemas.microsoft.com/office/drawing/2014/main" id="{09F9346A-F863-4344-95FB-4026CD125E38}"/>
                </a:ext>
              </a:extLst>
            </p:cNvPr>
            <p:cNvSpPr txBox="1"/>
            <p:nvPr/>
          </p:nvSpPr>
          <p:spPr>
            <a:xfrm>
              <a:off x="3953215" y="1007356"/>
              <a:ext cx="106741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Studio</a:t>
              </a:r>
            </a:p>
          </p:txBody>
        </p:sp>
        <p:sp>
          <p:nvSpPr>
            <p:cNvPr id="301" name="TextBox 300">
              <a:extLst>
                <a:ext uri="{FF2B5EF4-FFF2-40B4-BE49-F238E27FC236}">
                  <a16:creationId xmlns:a16="http://schemas.microsoft.com/office/drawing/2014/main" id="{435D1146-F1FA-C34C-AECF-954B8366CE8F}"/>
                </a:ext>
              </a:extLst>
            </p:cNvPr>
            <p:cNvSpPr txBox="1"/>
            <p:nvPr/>
          </p:nvSpPr>
          <p:spPr>
            <a:xfrm>
              <a:off x="5458948" y="916328"/>
              <a:ext cx="1020507"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Machine Learning</a:t>
              </a:r>
            </a:p>
          </p:txBody>
        </p:sp>
        <p:sp>
          <p:nvSpPr>
            <p:cNvPr id="302" name="TextBox 301">
              <a:extLst>
                <a:ext uri="{FF2B5EF4-FFF2-40B4-BE49-F238E27FC236}">
                  <a16:creationId xmlns:a16="http://schemas.microsoft.com/office/drawing/2014/main" id="{3A9610C8-57C5-AF43-A235-A525240345CD}"/>
                </a:ext>
              </a:extLst>
            </p:cNvPr>
            <p:cNvSpPr txBox="1"/>
            <p:nvPr/>
          </p:nvSpPr>
          <p:spPr>
            <a:xfrm>
              <a:off x="6947313" y="1016323"/>
              <a:ext cx="1026419"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OpenScale</a:t>
              </a:r>
            </a:p>
          </p:txBody>
        </p:sp>
        <p:sp>
          <p:nvSpPr>
            <p:cNvPr id="303" name="TextBox 302">
              <a:extLst>
                <a:ext uri="{FF2B5EF4-FFF2-40B4-BE49-F238E27FC236}">
                  <a16:creationId xmlns:a16="http://schemas.microsoft.com/office/drawing/2014/main" id="{9E113DA3-49F0-5243-B8B7-EF35CCCF0222}"/>
                </a:ext>
              </a:extLst>
            </p:cNvPr>
            <p:cNvSpPr txBox="1"/>
            <p:nvPr/>
          </p:nvSpPr>
          <p:spPr>
            <a:xfrm>
              <a:off x="4256552" y="788552"/>
              <a:ext cx="461609"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Build</a:t>
              </a:r>
            </a:p>
          </p:txBody>
        </p:sp>
        <p:sp>
          <p:nvSpPr>
            <p:cNvPr id="304" name="TextBox 303">
              <a:extLst>
                <a:ext uri="{FF2B5EF4-FFF2-40B4-BE49-F238E27FC236}">
                  <a16:creationId xmlns:a16="http://schemas.microsoft.com/office/drawing/2014/main" id="{BC5A989F-F348-DF4F-866E-1A8D47497A2F}"/>
                </a:ext>
              </a:extLst>
            </p:cNvPr>
            <p:cNvSpPr txBox="1"/>
            <p:nvPr/>
          </p:nvSpPr>
          <p:spPr>
            <a:xfrm>
              <a:off x="5654499" y="770621"/>
              <a:ext cx="596433"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Run</a:t>
              </a:r>
              <a:endPar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sp>
          <p:nvSpPr>
            <p:cNvPr id="305" name="TextBox 304">
              <a:extLst>
                <a:ext uri="{FF2B5EF4-FFF2-40B4-BE49-F238E27FC236}">
                  <a16:creationId xmlns:a16="http://schemas.microsoft.com/office/drawing/2014/main" id="{EEAE8E16-F6C9-CC4A-8531-CF525FC9EA77}"/>
                </a:ext>
              </a:extLst>
            </p:cNvPr>
            <p:cNvSpPr txBox="1"/>
            <p:nvPr/>
          </p:nvSpPr>
          <p:spPr>
            <a:xfrm>
              <a:off x="7158291" y="797519"/>
              <a:ext cx="606904"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Manage</a:t>
              </a:r>
            </a:p>
          </p:txBody>
        </p:sp>
      </p:grpSp>
      <p:grpSp>
        <p:nvGrpSpPr>
          <p:cNvPr id="166" name="Group 165">
            <a:extLst>
              <a:ext uri="{FF2B5EF4-FFF2-40B4-BE49-F238E27FC236}">
                <a16:creationId xmlns:a16="http://schemas.microsoft.com/office/drawing/2014/main" id="{60E508EC-A9B5-A14F-A184-13C4B40ED9ED}"/>
              </a:ext>
            </a:extLst>
          </p:cNvPr>
          <p:cNvGrpSpPr/>
          <p:nvPr/>
        </p:nvGrpSpPr>
        <p:grpSpPr>
          <a:xfrm>
            <a:off x="1255060" y="4344714"/>
            <a:ext cx="6813176" cy="174658"/>
            <a:chOff x="4114530" y="1468061"/>
            <a:chExt cx="1274928" cy="265243"/>
          </a:xfrm>
        </p:grpSpPr>
        <p:sp>
          <p:nvSpPr>
            <p:cNvPr id="167" name="Rectangle 166">
              <a:extLst>
                <a:ext uri="{FF2B5EF4-FFF2-40B4-BE49-F238E27FC236}">
                  <a16:creationId xmlns:a16="http://schemas.microsoft.com/office/drawing/2014/main" id="{6EEEB8DD-0512-874D-89DE-D7A86B619018}"/>
                </a:ext>
              </a:extLst>
            </p:cNvPr>
            <p:cNvSpPr/>
            <p:nvPr/>
          </p:nvSpPr>
          <p:spPr>
            <a:xfrm>
              <a:off x="4120980" y="1468061"/>
              <a:ext cx="1247006"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8" name="TextBox 167">
              <a:extLst>
                <a:ext uri="{FF2B5EF4-FFF2-40B4-BE49-F238E27FC236}">
                  <a16:creationId xmlns:a16="http://schemas.microsoft.com/office/drawing/2014/main" id="{F803CD12-5F2A-124E-A57D-E31A071BA89D}"/>
                </a:ext>
              </a:extLst>
            </p:cNvPr>
            <p:cNvSpPr txBox="1"/>
            <p:nvPr/>
          </p:nvSpPr>
          <p:spPr>
            <a:xfrm>
              <a:off x="4114530" y="1469894"/>
              <a:ext cx="1274928" cy="33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Transformation, Connectivity &amp; Edge Services</a:t>
              </a:r>
            </a:p>
          </p:txBody>
        </p:sp>
      </p:grpSp>
      <p:sp>
        <p:nvSpPr>
          <p:cNvPr id="9" name="Rectangle 8">
            <a:extLst>
              <a:ext uri="{FF2B5EF4-FFF2-40B4-BE49-F238E27FC236}">
                <a16:creationId xmlns:a16="http://schemas.microsoft.com/office/drawing/2014/main" id="{08162735-5251-4E43-ACED-00C25E71953C}"/>
              </a:ext>
            </a:extLst>
          </p:cNvPr>
          <p:cNvSpPr/>
          <p:nvPr/>
        </p:nvSpPr>
        <p:spPr>
          <a:xfrm rot="5400000">
            <a:off x="2861586" y="1942802"/>
            <a:ext cx="613945" cy="3347292"/>
          </a:xfrm>
          <a:prstGeom prst="rect">
            <a:avLst/>
          </a:prstGeom>
          <a:solidFill>
            <a:schemeClr val="accent1">
              <a:lumMod val="60000"/>
              <a:lumOff val="40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96" name="TextBox 195">
            <a:extLst>
              <a:ext uri="{FF2B5EF4-FFF2-40B4-BE49-F238E27FC236}">
                <a16:creationId xmlns:a16="http://schemas.microsoft.com/office/drawing/2014/main" id="{2B225E35-AB66-4D41-93EA-4F3DF8F9407C}"/>
              </a:ext>
            </a:extLst>
          </p:cNvPr>
          <p:cNvSpPr txBox="1"/>
          <p:nvPr/>
        </p:nvSpPr>
        <p:spPr>
          <a:xfrm>
            <a:off x="4895011" y="3313767"/>
            <a:ext cx="2939545" cy="623244"/>
          </a:xfrm>
          <a:prstGeom prst="rect">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lang="en-US" sz="800" dirty="0">
                <a:latin typeface="IBM Plex Sans" panose="020B0503050203000203" pitchFamily="34" charset="77"/>
                <a:cs typeface="Calibri"/>
                <a:sym typeface="Calibri"/>
              </a:rPr>
              <a:t>Data Warehouse, Operational Data Stores, Event Stores</a:t>
            </a:r>
          </a:p>
          <a:p>
            <a:pPr lvl="0" eaLnBrk="1" fontAlgn="auto">
              <a:spcBef>
                <a:spcPts val="0"/>
              </a:spcBef>
              <a:spcAft>
                <a:spcPts val="0"/>
              </a:spcAft>
              <a:defRPr/>
            </a:pPr>
            <a:r>
              <a:rPr lang="en-US" sz="800" dirty="0">
                <a:latin typeface="IBM Plex Sans" panose="020B0503050203000203" pitchFamily="34" charset="77"/>
                <a:cs typeface="Calibri"/>
                <a:sym typeface="Calibri"/>
              </a:rPr>
              <a:t>Landing, Discovery, Analytic Zones</a:t>
            </a:r>
          </a:p>
          <a:p>
            <a:pPr lvl="0" eaLnBrk="1" fontAlgn="auto">
              <a:spcBef>
                <a:spcPts val="0"/>
              </a:spcBef>
              <a:spcAft>
                <a:spcPts val="0"/>
              </a:spcAft>
              <a:defRPr/>
            </a:pPr>
            <a:r>
              <a:rPr lang="en-US" sz="800" dirty="0">
                <a:latin typeface="IBM Plex Sans" panose="020B0503050203000203" pitchFamily="34" charset="77"/>
                <a:cs typeface="Calibri"/>
                <a:sym typeface="Calibri"/>
              </a:rPr>
              <a:t>IBM Db2 Family, Object Storage, </a:t>
            </a:r>
            <a:r>
              <a:rPr lang="en-US" sz="800" dirty="0" err="1">
                <a:latin typeface="IBM Plex Sans" panose="020B0503050203000203" pitchFamily="34" charset="77"/>
                <a:cs typeface="Calibri"/>
                <a:sym typeface="Calibri"/>
              </a:rPr>
              <a:t>noSQL</a:t>
            </a:r>
            <a:endParaRPr lang="en-US" sz="100" dirty="0">
              <a:latin typeface="IBM Plex Sans" panose="020B0503050203000203" pitchFamily="34" charset="77"/>
              <a:cs typeface="Calibri"/>
              <a:sym typeface="Calibri"/>
            </a:endParaRPr>
          </a:p>
          <a:p>
            <a:pPr lvl="0" eaLnBrk="1" fontAlgn="auto">
              <a:spcBef>
                <a:spcPts val="0"/>
              </a:spcBef>
              <a:spcAft>
                <a:spcPts val="0"/>
              </a:spcAft>
              <a:defRPr/>
            </a:pPr>
            <a:r>
              <a:rPr lang="en-US" sz="1050" b="1" dirty="0">
                <a:latin typeface="IBM Plex Sans" panose="020B0503050203000203" pitchFamily="34" charset="77"/>
                <a:cs typeface="Calibri"/>
                <a:sym typeface="Calibri"/>
              </a:rPr>
              <a:t>Governed Data Lake</a:t>
            </a:r>
          </a:p>
        </p:txBody>
      </p:sp>
      <p:sp>
        <p:nvSpPr>
          <p:cNvPr id="197" name="Shape 64">
            <a:extLst>
              <a:ext uri="{FF2B5EF4-FFF2-40B4-BE49-F238E27FC236}">
                <a16:creationId xmlns:a16="http://schemas.microsoft.com/office/drawing/2014/main" id="{F2777DD4-218D-7445-BF44-CC177A82520E}"/>
              </a:ext>
            </a:extLst>
          </p:cNvPr>
          <p:cNvSpPr/>
          <p:nvPr/>
        </p:nvSpPr>
        <p:spPr>
          <a:xfrm>
            <a:off x="153418" y="3631605"/>
            <a:ext cx="1325240" cy="153888"/>
          </a:xfrm>
          <a:prstGeom prst="rect">
            <a:avLst/>
          </a:prstGeom>
          <a:solidFill>
            <a:schemeClr val="accent1">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endParaRPr sz="1000" b="1" dirty="0">
              <a:solidFill>
                <a:schemeClr val="tx1"/>
              </a:solidFill>
            </a:endParaRPr>
          </a:p>
        </p:txBody>
      </p:sp>
      <p:sp>
        <p:nvSpPr>
          <p:cNvPr id="198" name="Shape 64">
            <a:extLst>
              <a:ext uri="{FF2B5EF4-FFF2-40B4-BE49-F238E27FC236}">
                <a16:creationId xmlns:a16="http://schemas.microsoft.com/office/drawing/2014/main" id="{8468D262-799C-D744-A69A-677A3B5ECFB8}"/>
              </a:ext>
            </a:extLst>
          </p:cNvPr>
          <p:cNvSpPr/>
          <p:nvPr/>
        </p:nvSpPr>
        <p:spPr>
          <a:xfrm>
            <a:off x="300310" y="2717462"/>
            <a:ext cx="1489341" cy="153888"/>
          </a:xfrm>
          <a:prstGeom prst="rect">
            <a:avLst/>
          </a:prstGeom>
          <a:solidFill>
            <a:schemeClr val="accent2">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endParaRPr sz="1000" b="1" dirty="0">
              <a:solidFill>
                <a:schemeClr val="tx1"/>
              </a:solidFill>
            </a:endParaRPr>
          </a:p>
        </p:txBody>
      </p:sp>
      <p:sp>
        <p:nvSpPr>
          <p:cNvPr id="201" name="Shape 64">
            <a:extLst>
              <a:ext uri="{FF2B5EF4-FFF2-40B4-BE49-F238E27FC236}">
                <a16:creationId xmlns:a16="http://schemas.microsoft.com/office/drawing/2014/main" id="{BEE51381-CD45-2849-A546-EF00C09564C7}"/>
              </a:ext>
            </a:extLst>
          </p:cNvPr>
          <p:cNvSpPr/>
          <p:nvPr/>
        </p:nvSpPr>
        <p:spPr>
          <a:xfrm>
            <a:off x="1144728" y="1837044"/>
            <a:ext cx="1489341" cy="153888"/>
          </a:xfrm>
          <a:prstGeom prst="rect">
            <a:avLst/>
          </a:prstGeom>
          <a:solidFill>
            <a:srgbClr val="00B0F0"/>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endParaRPr sz="1000" b="1" dirty="0">
              <a:solidFill>
                <a:schemeClr val="tx1"/>
              </a:solidFill>
            </a:endParaRPr>
          </a:p>
        </p:txBody>
      </p:sp>
      <p:sp>
        <p:nvSpPr>
          <p:cNvPr id="212" name="Shape 64">
            <a:extLst>
              <a:ext uri="{FF2B5EF4-FFF2-40B4-BE49-F238E27FC236}">
                <a16:creationId xmlns:a16="http://schemas.microsoft.com/office/drawing/2014/main" id="{782E0F4E-9E6C-8B4B-9AEE-4F65233322ED}"/>
              </a:ext>
            </a:extLst>
          </p:cNvPr>
          <p:cNvSpPr/>
          <p:nvPr/>
        </p:nvSpPr>
        <p:spPr>
          <a:xfrm>
            <a:off x="1994794" y="802738"/>
            <a:ext cx="1489341" cy="153888"/>
          </a:xfrm>
          <a:prstGeom prst="rect">
            <a:avLst/>
          </a:prstGeom>
          <a:solidFill>
            <a:schemeClr val="accent4">
              <a:lumMod val="40000"/>
              <a:lumOff val="6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endParaRPr sz="1000" b="1" dirty="0">
              <a:solidFill>
                <a:schemeClr val="tx1"/>
              </a:solidFill>
            </a:endParaRPr>
          </a:p>
        </p:txBody>
      </p:sp>
      <p:grpSp>
        <p:nvGrpSpPr>
          <p:cNvPr id="229" name="Group 228">
            <a:extLst>
              <a:ext uri="{FF2B5EF4-FFF2-40B4-BE49-F238E27FC236}">
                <a16:creationId xmlns:a16="http://schemas.microsoft.com/office/drawing/2014/main" id="{4CAC9DBE-C652-A741-BCD6-E93F3233C9FF}"/>
              </a:ext>
            </a:extLst>
          </p:cNvPr>
          <p:cNvGrpSpPr/>
          <p:nvPr/>
        </p:nvGrpSpPr>
        <p:grpSpPr>
          <a:xfrm>
            <a:off x="2385222" y="4542159"/>
            <a:ext cx="658850" cy="415582"/>
            <a:chOff x="-1447193" y="1875688"/>
            <a:chExt cx="1149566" cy="887826"/>
          </a:xfrm>
        </p:grpSpPr>
        <p:sp>
          <p:nvSpPr>
            <p:cNvPr id="230" name="Shape 319">
              <a:extLst>
                <a:ext uri="{FF2B5EF4-FFF2-40B4-BE49-F238E27FC236}">
                  <a16:creationId xmlns:a16="http://schemas.microsoft.com/office/drawing/2014/main" id="{67ACBA08-345F-9843-A8A2-5DEBBFCEB789}"/>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1" name="_-36.png">
              <a:extLst>
                <a:ext uri="{FF2B5EF4-FFF2-40B4-BE49-F238E27FC236}">
                  <a16:creationId xmlns:a16="http://schemas.microsoft.com/office/drawing/2014/main" id="{A817043E-D154-7840-8FE7-AAB82EEDBDC8}"/>
                </a:ext>
              </a:extLst>
            </p:cNvPr>
            <p:cNvPicPr/>
            <p:nvPr/>
          </p:nvPicPr>
          <p:blipFill>
            <a:blip r:embed="rId10"/>
            <a:srcRect l="15445" t="21517" r="15445" b="21517"/>
            <a:stretch>
              <a:fillRect/>
            </a:stretch>
          </p:blipFill>
          <p:spPr>
            <a:xfrm>
              <a:off x="-1071698" y="1966978"/>
              <a:ext cx="345282" cy="284610"/>
            </a:xfrm>
            <a:prstGeom prst="rect">
              <a:avLst/>
            </a:prstGeom>
            <a:ln w="3175" cap="flat">
              <a:noFill/>
              <a:miter lim="400000"/>
            </a:ln>
            <a:effectLst/>
          </p:spPr>
        </p:pic>
        <p:sp>
          <p:nvSpPr>
            <p:cNvPr id="232" name="Shape 321">
              <a:extLst>
                <a:ext uri="{FF2B5EF4-FFF2-40B4-BE49-F238E27FC236}">
                  <a16:creationId xmlns:a16="http://schemas.microsoft.com/office/drawing/2014/main" id="{D1C1871B-EC1E-EA4C-A65B-5CD9B1382242}"/>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33" name="Group 232">
            <a:extLst>
              <a:ext uri="{FF2B5EF4-FFF2-40B4-BE49-F238E27FC236}">
                <a16:creationId xmlns:a16="http://schemas.microsoft.com/office/drawing/2014/main" id="{26D2FB75-E1B6-FC4A-A969-565A01E122CA}"/>
              </a:ext>
            </a:extLst>
          </p:cNvPr>
          <p:cNvGrpSpPr/>
          <p:nvPr/>
        </p:nvGrpSpPr>
        <p:grpSpPr>
          <a:xfrm>
            <a:off x="3655523" y="4541141"/>
            <a:ext cx="478839" cy="395107"/>
            <a:chOff x="-1032273" y="3368145"/>
            <a:chExt cx="643863" cy="585581"/>
          </a:xfrm>
        </p:grpSpPr>
        <p:pic>
          <p:nvPicPr>
            <p:cNvPr id="234" name="Picture 233">
              <a:extLst>
                <a:ext uri="{FF2B5EF4-FFF2-40B4-BE49-F238E27FC236}">
                  <a16:creationId xmlns:a16="http://schemas.microsoft.com/office/drawing/2014/main" id="{6185567B-D5B3-A340-9E2E-0D3B26CD1D5F}"/>
                </a:ext>
              </a:extLst>
            </p:cNvPr>
            <p:cNvPicPr>
              <a:picLocks noChangeAspect="1"/>
            </p:cNvPicPr>
            <p:nvPr/>
          </p:nvPicPr>
          <p:blipFill>
            <a:blip r:embed="rId11"/>
            <a:stretch>
              <a:fillRect/>
            </a:stretch>
          </p:blipFill>
          <p:spPr>
            <a:xfrm>
              <a:off x="-974401" y="3368145"/>
              <a:ext cx="386056" cy="301827"/>
            </a:xfrm>
            <a:prstGeom prst="rect">
              <a:avLst/>
            </a:prstGeom>
          </p:spPr>
        </p:pic>
        <p:sp>
          <p:nvSpPr>
            <p:cNvPr id="235" name="Shape 321">
              <a:extLst>
                <a:ext uri="{FF2B5EF4-FFF2-40B4-BE49-F238E27FC236}">
                  <a16:creationId xmlns:a16="http://schemas.microsoft.com/office/drawing/2014/main" id="{545B2AF2-E7F3-4B40-99B6-759499AEBEAC}"/>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36" name="Group 235">
            <a:extLst>
              <a:ext uri="{FF2B5EF4-FFF2-40B4-BE49-F238E27FC236}">
                <a16:creationId xmlns:a16="http://schemas.microsoft.com/office/drawing/2014/main" id="{EF1CD87B-6551-AA4E-966C-39C8908851A0}"/>
              </a:ext>
            </a:extLst>
          </p:cNvPr>
          <p:cNvGrpSpPr/>
          <p:nvPr/>
        </p:nvGrpSpPr>
        <p:grpSpPr>
          <a:xfrm>
            <a:off x="4261631" y="4544316"/>
            <a:ext cx="832931" cy="414546"/>
            <a:chOff x="-1202205" y="3307184"/>
            <a:chExt cx="1029965" cy="679776"/>
          </a:xfrm>
        </p:grpSpPr>
        <p:pic>
          <p:nvPicPr>
            <p:cNvPr id="237" name="Picture 236">
              <a:extLst>
                <a:ext uri="{FF2B5EF4-FFF2-40B4-BE49-F238E27FC236}">
                  <a16:creationId xmlns:a16="http://schemas.microsoft.com/office/drawing/2014/main" id="{410F8CCC-8F55-2B44-87FF-F32E90F493E1}"/>
                </a:ext>
              </a:extLst>
            </p:cNvPr>
            <p:cNvPicPr>
              <a:picLocks noChangeAspect="1"/>
            </p:cNvPicPr>
            <p:nvPr/>
          </p:nvPicPr>
          <p:blipFill>
            <a:blip r:embed="rId11"/>
            <a:stretch>
              <a:fillRect/>
            </a:stretch>
          </p:blipFill>
          <p:spPr>
            <a:xfrm>
              <a:off x="-974400" y="3307184"/>
              <a:ext cx="385334" cy="344192"/>
            </a:xfrm>
            <a:prstGeom prst="rect">
              <a:avLst/>
            </a:prstGeom>
          </p:spPr>
        </p:pic>
        <p:sp>
          <p:nvSpPr>
            <p:cNvPr id="238" name="Shape 321">
              <a:extLst>
                <a:ext uri="{FF2B5EF4-FFF2-40B4-BE49-F238E27FC236}">
                  <a16:creationId xmlns:a16="http://schemas.microsoft.com/office/drawing/2014/main" id="{7DDB81EB-2160-A841-8213-FCB0F4360C32}"/>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39" name="Group 238">
            <a:extLst>
              <a:ext uri="{FF2B5EF4-FFF2-40B4-BE49-F238E27FC236}">
                <a16:creationId xmlns:a16="http://schemas.microsoft.com/office/drawing/2014/main" id="{09CBF3E6-F222-4140-AB44-C4BBAF49950A}"/>
              </a:ext>
            </a:extLst>
          </p:cNvPr>
          <p:cNvGrpSpPr/>
          <p:nvPr/>
        </p:nvGrpSpPr>
        <p:grpSpPr>
          <a:xfrm>
            <a:off x="6456641" y="4553522"/>
            <a:ext cx="296992" cy="240270"/>
            <a:chOff x="-974401" y="3347824"/>
            <a:chExt cx="507871" cy="515867"/>
          </a:xfrm>
        </p:grpSpPr>
        <p:pic>
          <p:nvPicPr>
            <p:cNvPr id="240" name="Picture 239">
              <a:extLst>
                <a:ext uri="{FF2B5EF4-FFF2-40B4-BE49-F238E27FC236}">
                  <a16:creationId xmlns:a16="http://schemas.microsoft.com/office/drawing/2014/main" id="{2BFEF250-62A3-FC4D-84D9-F6FE4C4DFEB7}"/>
                </a:ext>
              </a:extLst>
            </p:cNvPr>
            <p:cNvPicPr>
              <a:picLocks noChangeAspect="1"/>
            </p:cNvPicPr>
            <p:nvPr/>
          </p:nvPicPr>
          <p:blipFill>
            <a:blip r:embed="rId11"/>
            <a:stretch>
              <a:fillRect/>
            </a:stretch>
          </p:blipFill>
          <p:spPr>
            <a:xfrm>
              <a:off x="-974401" y="3347824"/>
              <a:ext cx="507871" cy="397063"/>
            </a:xfrm>
            <a:prstGeom prst="rect">
              <a:avLst/>
            </a:prstGeom>
          </p:spPr>
        </p:pic>
        <p:sp>
          <p:nvSpPr>
            <p:cNvPr id="241" name="Shape 321">
              <a:extLst>
                <a:ext uri="{FF2B5EF4-FFF2-40B4-BE49-F238E27FC236}">
                  <a16:creationId xmlns:a16="http://schemas.microsoft.com/office/drawing/2014/main" id="{CF3D1E59-4457-A445-A2C0-27AD73E578B6}"/>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242" name="Group 241">
            <a:extLst>
              <a:ext uri="{FF2B5EF4-FFF2-40B4-BE49-F238E27FC236}">
                <a16:creationId xmlns:a16="http://schemas.microsoft.com/office/drawing/2014/main" id="{C5ADF891-2C0F-D940-8BD3-46C9D2B6071F}"/>
              </a:ext>
            </a:extLst>
          </p:cNvPr>
          <p:cNvGrpSpPr/>
          <p:nvPr/>
        </p:nvGrpSpPr>
        <p:grpSpPr>
          <a:xfrm>
            <a:off x="3023506" y="4531855"/>
            <a:ext cx="309280" cy="337430"/>
            <a:chOff x="492045" y="2052385"/>
            <a:chExt cx="512961" cy="679424"/>
          </a:xfrm>
        </p:grpSpPr>
        <p:grpSp>
          <p:nvGrpSpPr>
            <p:cNvPr id="243" name="Group 242">
              <a:extLst>
                <a:ext uri="{FF2B5EF4-FFF2-40B4-BE49-F238E27FC236}">
                  <a16:creationId xmlns:a16="http://schemas.microsoft.com/office/drawing/2014/main" id="{784A66DA-7181-EC4E-9776-E7FBFB45C3F5}"/>
                </a:ext>
              </a:extLst>
            </p:cNvPr>
            <p:cNvGrpSpPr/>
            <p:nvPr/>
          </p:nvGrpSpPr>
          <p:grpSpPr>
            <a:xfrm>
              <a:off x="492045" y="2052385"/>
              <a:ext cx="512961" cy="679424"/>
              <a:chOff x="-1150640" y="975509"/>
              <a:chExt cx="512961" cy="679424"/>
            </a:xfrm>
          </p:grpSpPr>
          <p:sp>
            <p:nvSpPr>
              <p:cNvPr id="245" name="Shape 319">
                <a:extLst>
                  <a:ext uri="{FF2B5EF4-FFF2-40B4-BE49-F238E27FC236}">
                    <a16:creationId xmlns:a16="http://schemas.microsoft.com/office/drawing/2014/main" id="{BB504FD0-1893-AD4D-9E3E-AA406E0ABA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46" name="Shape 321">
                <a:extLst>
                  <a:ext uri="{FF2B5EF4-FFF2-40B4-BE49-F238E27FC236}">
                    <a16:creationId xmlns:a16="http://schemas.microsoft.com/office/drawing/2014/main" id="{4E3780A0-508B-5643-AB3C-C3C84DB14E3E}"/>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244" name="Picture 243">
              <a:extLst>
                <a:ext uri="{FF2B5EF4-FFF2-40B4-BE49-F238E27FC236}">
                  <a16:creationId xmlns:a16="http://schemas.microsoft.com/office/drawing/2014/main" id="{67AC00E3-6C42-F84D-80A9-6A2A9A5CBC08}"/>
                </a:ext>
              </a:extLst>
            </p:cNvPr>
            <p:cNvPicPr>
              <a:picLocks noChangeAspect="1"/>
            </p:cNvPicPr>
            <p:nvPr/>
          </p:nvPicPr>
          <p:blipFill>
            <a:blip r:embed="rId12"/>
            <a:stretch>
              <a:fillRect/>
            </a:stretch>
          </p:blipFill>
          <p:spPr>
            <a:xfrm>
              <a:off x="610438" y="2125994"/>
              <a:ext cx="283792" cy="317179"/>
            </a:xfrm>
            <a:prstGeom prst="rect">
              <a:avLst/>
            </a:prstGeom>
          </p:spPr>
        </p:pic>
      </p:grpSp>
      <p:grpSp>
        <p:nvGrpSpPr>
          <p:cNvPr id="247" name="Group 246">
            <a:extLst>
              <a:ext uri="{FF2B5EF4-FFF2-40B4-BE49-F238E27FC236}">
                <a16:creationId xmlns:a16="http://schemas.microsoft.com/office/drawing/2014/main" id="{E037FC16-77A8-D744-B476-476C0BE6FBAA}"/>
              </a:ext>
            </a:extLst>
          </p:cNvPr>
          <p:cNvGrpSpPr/>
          <p:nvPr/>
        </p:nvGrpSpPr>
        <p:grpSpPr>
          <a:xfrm>
            <a:off x="5126916" y="4535797"/>
            <a:ext cx="658850" cy="423180"/>
            <a:chOff x="359426" y="3501579"/>
            <a:chExt cx="1291390" cy="844238"/>
          </a:xfrm>
        </p:grpSpPr>
        <p:grpSp>
          <p:nvGrpSpPr>
            <p:cNvPr id="248" name="Group 247">
              <a:extLst>
                <a:ext uri="{FF2B5EF4-FFF2-40B4-BE49-F238E27FC236}">
                  <a16:creationId xmlns:a16="http://schemas.microsoft.com/office/drawing/2014/main" id="{C1978B41-E96D-4C46-9C58-57EB1E1B8C82}"/>
                </a:ext>
              </a:extLst>
            </p:cNvPr>
            <p:cNvGrpSpPr/>
            <p:nvPr/>
          </p:nvGrpSpPr>
          <p:grpSpPr>
            <a:xfrm>
              <a:off x="359426" y="3501579"/>
              <a:ext cx="1291390" cy="844238"/>
              <a:chOff x="-1283259" y="975509"/>
              <a:chExt cx="1291390" cy="844238"/>
            </a:xfrm>
          </p:grpSpPr>
          <p:sp>
            <p:nvSpPr>
              <p:cNvPr id="250" name="Shape 319">
                <a:extLst>
                  <a:ext uri="{FF2B5EF4-FFF2-40B4-BE49-F238E27FC236}">
                    <a16:creationId xmlns:a16="http://schemas.microsoft.com/office/drawing/2014/main" id="{4F9DE8A5-F91C-4840-9AF1-A0188EF8B987}"/>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51" name="Shape 321">
                <a:extLst>
                  <a:ext uri="{FF2B5EF4-FFF2-40B4-BE49-F238E27FC236}">
                    <a16:creationId xmlns:a16="http://schemas.microsoft.com/office/drawing/2014/main" id="{0649DB2F-EBEB-9543-99E3-2382B7454213}"/>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249" name="Picture 248">
              <a:extLst>
                <a:ext uri="{FF2B5EF4-FFF2-40B4-BE49-F238E27FC236}">
                  <a16:creationId xmlns:a16="http://schemas.microsoft.com/office/drawing/2014/main" id="{357B5DAC-A5B8-1C4F-9D76-8BEF0C7AA300}"/>
                </a:ext>
              </a:extLst>
            </p:cNvPr>
            <p:cNvPicPr>
              <a:picLocks noChangeAspect="1"/>
            </p:cNvPicPr>
            <p:nvPr/>
          </p:nvPicPr>
          <p:blipFill>
            <a:blip r:embed="rId13"/>
            <a:stretch>
              <a:fillRect/>
            </a:stretch>
          </p:blipFill>
          <p:spPr>
            <a:xfrm>
              <a:off x="560668" y="3551893"/>
              <a:ext cx="337780" cy="274937"/>
            </a:xfrm>
            <a:prstGeom prst="rect">
              <a:avLst/>
            </a:prstGeom>
          </p:spPr>
        </p:pic>
      </p:grpSp>
      <p:grpSp>
        <p:nvGrpSpPr>
          <p:cNvPr id="252" name="Group 251">
            <a:extLst>
              <a:ext uri="{FF2B5EF4-FFF2-40B4-BE49-F238E27FC236}">
                <a16:creationId xmlns:a16="http://schemas.microsoft.com/office/drawing/2014/main" id="{F2544482-9E1C-C84D-A3B6-AB3B82F72F1F}"/>
              </a:ext>
            </a:extLst>
          </p:cNvPr>
          <p:cNvGrpSpPr/>
          <p:nvPr/>
        </p:nvGrpSpPr>
        <p:grpSpPr>
          <a:xfrm>
            <a:off x="5858691" y="4539774"/>
            <a:ext cx="227789" cy="259708"/>
            <a:chOff x="520052" y="4273413"/>
            <a:chExt cx="456947" cy="558157"/>
          </a:xfrm>
        </p:grpSpPr>
        <p:grpSp>
          <p:nvGrpSpPr>
            <p:cNvPr id="253" name="Group 252">
              <a:extLst>
                <a:ext uri="{FF2B5EF4-FFF2-40B4-BE49-F238E27FC236}">
                  <a16:creationId xmlns:a16="http://schemas.microsoft.com/office/drawing/2014/main" id="{DDEC356C-824E-1740-A5A1-3D6EE18C887E}"/>
                </a:ext>
              </a:extLst>
            </p:cNvPr>
            <p:cNvGrpSpPr/>
            <p:nvPr/>
          </p:nvGrpSpPr>
          <p:grpSpPr>
            <a:xfrm>
              <a:off x="520052" y="4273413"/>
              <a:ext cx="456947" cy="558157"/>
              <a:chOff x="-1122633" y="975509"/>
              <a:chExt cx="456947" cy="558157"/>
            </a:xfrm>
          </p:grpSpPr>
          <p:sp>
            <p:nvSpPr>
              <p:cNvPr id="255" name="Shape 319">
                <a:extLst>
                  <a:ext uri="{FF2B5EF4-FFF2-40B4-BE49-F238E27FC236}">
                    <a16:creationId xmlns:a16="http://schemas.microsoft.com/office/drawing/2014/main" id="{96FFA7BB-4618-464F-BCD2-5FE895E32B1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56" name="Shape 321">
                <a:extLst>
                  <a:ext uri="{FF2B5EF4-FFF2-40B4-BE49-F238E27FC236}">
                    <a16:creationId xmlns:a16="http://schemas.microsoft.com/office/drawing/2014/main" id="{D16FF5B5-F22E-5045-894C-263B35C9F123}"/>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254" name="Picture 253">
              <a:extLst>
                <a:ext uri="{FF2B5EF4-FFF2-40B4-BE49-F238E27FC236}">
                  <a16:creationId xmlns:a16="http://schemas.microsoft.com/office/drawing/2014/main" id="{B37B3DC0-0B16-D04F-B530-6F20212860D3}"/>
                </a:ext>
              </a:extLst>
            </p:cNvPr>
            <p:cNvPicPr>
              <a:picLocks noChangeAspect="1"/>
            </p:cNvPicPr>
            <p:nvPr/>
          </p:nvPicPr>
          <p:blipFill>
            <a:blip r:embed="rId14"/>
            <a:stretch>
              <a:fillRect/>
            </a:stretch>
          </p:blipFill>
          <p:spPr>
            <a:xfrm>
              <a:off x="561452" y="4373944"/>
              <a:ext cx="357806" cy="244355"/>
            </a:xfrm>
            <a:prstGeom prst="rect">
              <a:avLst/>
            </a:prstGeom>
          </p:spPr>
        </p:pic>
      </p:grpSp>
      <p:grpSp>
        <p:nvGrpSpPr>
          <p:cNvPr id="257" name="Group 256">
            <a:extLst>
              <a:ext uri="{FF2B5EF4-FFF2-40B4-BE49-F238E27FC236}">
                <a16:creationId xmlns:a16="http://schemas.microsoft.com/office/drawing/2014/main" id="{AD461F34-FCDA-CB4C-92EC-297AC1B97A24}"/>
              </a:ext>
            </a:extLst>
          </p:cNvPr>
          <p:cNvGrpSpPr/>
          <p:nvPr/>
        </p:nvGrpSpPr>
        <p:grpSpPr>
          <a:xfrm>
            <a:off x="7130916" y="4548363"/>
            <a:ext cx="226920" cy="237854"/>
            <a:chOff x="541005" y="5725926"/>
            <a:chExt cx="456947" cy="552367"/>
          </a:xfrm>
        </p:grpSpPr>
        <p:grpSp>
          <p:nvGrpSpPr>
            <p:cNvPr id="258" name="Group 257">
              <a:extLst>
                <a:ext uri="{FF2B5EF4-FFF2-40B4-BE49-F238E27FC236}">
                  <a16:creationId xmlns:a16="http://schemas.microsoft.com/office/drawing/2014/main" id="{E6FCD8B1-553C-4447-9558-31786389B2EA}"/>
                </a:ext>
              </a:extLst>
            </p:cNvPr>
            <p:cNvGrpSpPr/>
            <p:nvPr/>
          </p:nvGrpSpPr>
          <p:grpSpPr>
            <a:xfrm>
              <a:off x="541005" y="5725926"/>
              <a:ext cx="456947" cy="552367"/>
              <a:chOff x="-1122633" y="975509"/>
              <a:chExt cx="456947" cy="552367"/>
            </a:xfrm>
          </p:grpSpPr>
          <p:sp>
            <p:nvSpPr>
              <p:cNvPr id="260" name="Shape 319">
                <a:extLst>
                  <a:ext uri="{FF2B5EF4-FFF2-40B4-BE49-F238E27FC236}">
                    <a16:creationId xmlns:a16="http://schemas.microsoft.com/office/drawing/2014/main" id="{11B4EC14-D548-9946-9FD0-7B3205B6D4D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61" name="Shape 321">
                <a:extLst>
                  <a:ext uri="{FF2B5EF4-FFF2-40B4-BE49-F238E27FC236}">
                    <a16:creationId xmlns:a16="http://schemas.microsoft.com/office/drawing/2014/main" id="{B966CD4C-CF4C-EC4A-9B9A-5BA3127267BE}"/>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259" name="Picture 258">
              <a:extLst>
                <a:ext uri="{FF2B5EF4-FFF2-40B4-BE49-F238E27FC236}">
                  <a16:creationId xmlns:a16="http://schemas.microsoft.com/office/drawing/2014/main" id="{FBC22965-8492-504B-921E-3765C4BB42B2}"/>
                </a:ext>
              </a:extLst>
            </p:cNvPr>
            <p:cNvPicPr>
              <a:picLocks noChangeAspect="1"/>
            </p:cNvPicPr>
            <p:nvPr/>
          </p:nvPicPr>
          <p:blipFill>
            <a:blip r:embed="rId15"/>
            <a:stretch>
              <a:fillRect/>
            </a:stretch>
          </p:blipFill>
          <p:spPr>
            <a:xfrm>
              <a:off x="585455" y="5816278"/>
              <a:ext cx="358684" cy="260861"/>
            </a:xfrm>
            <a:prstGeom prst="rect">
              <a:avLst/>
            </a:prstGeom>
          </p:spPr>
        </p:pic>
      </p:grpSp>
      <p:sp>
        <p:nvSpPr>
          <p:cNvPr id="262" name="TextBox 261">
            <a:extLst>
              <a:ext uri="{FF2B5EF4-FFF2-40B4-BE49-F238E27FC236}">
                <a16:creationId xmlns:a16="http://schemas.microsoft.com/office/drawing/2014/main" id="{DAF8D320-F285-5047-A01B-FB85A11FB043}"/>
              </a:ext>
            </a:extLst>
          </p:cNvPr>
          <p:cNvSpPr txBox="1"/>
          <p:nvPr/>
        </p:nvSpPr>
        <p:spPr>
          <a:xfrm>
            <a:off x="1537481" y="3380028"/>
            <a:ext cx="3207592" cy="5386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Data Consolidation </a:t>
            </a:r>
            <a:r>
              <a:rPr lang="en-US" sz="800" dirty="0">
                <a:solidFill>
                  <a:srgbClr val="000000"/>
                </a:solidFill>
                <a:latin typeface="IBM Plex Sans" panose="020B0503050203000203" pitchFamily="34" charset="77"/>
                <a:cs typeface="Calibri"/>
                <a:sym typeface="Calibri"/>
              </a:rPr>
              <a:t>Data Virtualization, Data Federation, Data Integration </a:t>
            </a:r>
            <a:endParaRPr lang="en-US" sz="100" dirty="0">
              <a:solidFill>
                <a:srgbClr val="000000"/>
              </a:solidFill>
              <a:latin typeface="IBM Plex Sans" panose="020B0503050203000203" pitchFamily="34" charset="77"/>
              <a:cs typeface="Calibri"/>
              <a:sym typeface="Calibri"/>
            </a:endParaRPr>
          </a:p>
          <a:p>
            <a:pPr eaLnBrk="1" fontAlgn="auto">
              <a:spcBef>
                <a:spcPts val="0"/>
              </a:spcBef>
              <a:spcAft>
                <a:spcPts val="0"/>
              </a:spcAft>
              <a:defRPr/>
            </a:pPr>
            <a:endPar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endParaRPr>
          </a:p>
        </p:txBody>
      </p:sp>
      <p:sp>
        <p:nvSpPr>
          <p:cNvPr id="11" name="Freeform 10">
            <a:extLst>
              <a:ext uri="{FF2B5EF4-FFF2-40B4-BE49-F238E27FC236}">
                <a16:creationId xmlns:a16="http://schemas.microsoft.com/office/drawing/2014/main" id="{C9B57818-3F4D-6142-BE22-C4BBBB858586}"/>
              </a:ext>
            </a:extLst>
          </p:cNvPr>
          <p:cNvSpPr/>
          <p:nvPr/>
        </p:nvSpPr>
        <p:spPr>
          <a:xfrm>
            <a:off x="1789652" y="2714425"/>
            <a:ext cx="4874274" cy="555812"/>
          </a:xfrm>
          <a:custGeom>
            <a:avLst/>
            <a:gdLst>
              <a:gd name="connsiteX0" fmla="*/ 8965 w 5100917"/>
              <a:gd name="connsiteY0" fmla="*/ 0 h 555812"/>
              <a:gd name="connsiteX1" fmla="*/ 0 w 5100917"/>
              <a:gd name="connsiteY1" fmla="*/ 555812 h 555812"/>
              <a:gd name="connsiteX2" fmla="*/ 5100917 w 5100917"/>
              <a:gd name="connsiteY2" fmla="*/ 555812 h 555812"/>
              <a:gd name="connsiteX3" fmla="*/ 5091953 w 5100917"/>
              <a:gd name="connsiteY3" fmla="*/ 322729 h 555812"/>
              <a:gd name="connsiteX4" fmla="*/ 2689412 w 5100917"/>
              <a:gd name="connsiteY4" fmla="*/ 313764 h 555812"/>
              <a:gd name="connsiteX5" fmla="*/ 2680447 w 5100917"/>
              <a:gd name="connsiteY5" fmla="*/ 0 h 555812"/>
              <a:gd name="connsiteX6" fmla="*/ 8965 w 5100917"/>
              <a:gd name="connsiteY6" fmla="*/ 0 h 5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0917" h="555812">
                <a:moveTo>
                  <a:pt x="8965" y="0"/>
                </a:moveTo>
                <a:lnTo>
                  <a:pt x="0" y="555812"/>
                </a:lnTo>
                <a:lnTo>
                  <a:pt x="5100917" y="555812"/>
                </a:lnTo>
                <a:lnTo>
                  <a:pt x="5091953" y="322729"/>
                </a:lnTo>
                <a:lnTo>
                  <a:pt x="2689412" y="313764"/>
                </a:lnTo>
                <a:lnTo>
                  <a:pt x="2680447" y="0"/>
                </a:lnTo>
                <a:lnTo>
                  <a:pt x="8965" y="0"/>
                </a:lnTo>
                <a:close/>
              </a:path>
            </a:pathLst>
          </a:custGeom>
          <a:solidFill>
            <a:schemeClr val="accent2">
              <a:lumMod val="60000"/>
              <a:lumOff val="40000"/>
            </a:schemeClr>
          </a:solidFill>
          <a:ln>
            <a:noFill/>
          </a:ln>
        </p:spPr>
        <p:txBody>
          <a:bodyPr wrap="square" lIns="0" tIns="0" rIns="0" bIns="0" rtlCol="0" anchor="ctr">
            <a:noAutofit/>
          </a:bodyPr>
          <a:lstStyle/>
          <a:p>
            <a:pPr marL="460375" lvl="0" eaLnBrk="1" fontAlgn="auto">
              <a:spcBef>
                <a:spcPts val="0"/>
              </a:spcBef>
              <a:spcAft>
                <a:spcPts val="0"/>
              </a:spcAft>
              <a:defRPr/>
            </a:pPr>
            <a:r>
              <a:rPr lang="en-US" sz="1050" b="1" dirty="0">
                <a:solidFill>
                  <a:srgbClr val="FFFFFF"/>
                </a:solidFill>
                <a:latin typeface="IBM Plex Sans" panose="020B0503050203000203" pitchFamily="34" charset="77"/>
                <a:cs typeface="Calibri"/>
                <a:sym typeface="Calibri"/>
              </a:rPr>
              <a:t>Information Governance</a:t>
            </a:r>
          </a:p>
          <a:p>
            <a:pPr marL="460375" lvl="0" eaLnBrk="1" fontAlgn="auto">
              <a:spcBef>
                <a:spcPts val="0"/>
              </a:spcBef>
              <a:spcAft>
                <a:spcPts val="0"/>
              </a:spcAft>
              <a:defRPr/>
            </a:pPr>
            <a:r>
              <a:rPr lang="en-US" sz="800" dirty="0">
                <a:solidFill>
                  <a:srgbClr val="69A6FF">
                    <a:lumMod val="40000"/>
                    <a:lumOff val="60000"/>
                  </a:srgbClr>
                </a:solidFill>
                <a:latin typeface="IBM Plex Sans" panose="020B0503050203000203" pitchFamily="34" charset="77"/>
                <a:cs typeface="Calibri"/>
                <a:sym typeface="Calibri"/>
              </a:rPr>
              <a:t>IBM InfoSphere Family, DataStage, IGC/WKC</a:t>
            </a:r>
            <a:endParaRPr lang="en-US" sz="1050" b="1" dirty="0">
              <a:solidFill>
                <a:srgbClr val="69A6FF">
                  <a:lumMod val="40000"/>
                  <a:lumOff val="60000"/>
                </a:srgbClr>
              </a:solidFill>
              <a:latin typeface="IBM Plex Sans" panose="020B0503050203000203" pitchFamily="34" charset="77"/>
              <a:cs typeface="Calibri"/>
              <a:sym typeface="Calibri"/>
            </a:endParaRPr>
          </a:p>
          <a:p>
            <a:pPr marL="460375" lvl="0" eaLnBrk="1" fontAlgn="auto">
              <a:spcBef>
                <a:spcPts val="0"/>
              </a:spcBef>
              <a:spcAft>
                <a:spcPts val="0"/>
              </a:spcAft>
              <a:defRPr/>
            </a:pPr>
            <a:r>
              <a:rPr lang="en-US" sz="800" dirty="0">
                <a:solidFill>
                  <a:srgbClr val="FFFFFF"/>
                </a:solidFill>
                <a:latin typeface="IBM Plex Sans" panose="020B0503050203000203" pitchFamily="34" charset="77"/>
                <a:cs typeface="Calibri"/>
                <a:sym typeface="Calibri"/>
              </a:rPr>
              <a:t>Discovery &amp; Search, Data Cataloging, Business Glossaries, Policies, Rules &amp; Privacy</a:t>
            </a:r>
            <a:endParaRPr lang="en-US" sz="100" dirty="0">
              <a:solidFill>
                <a:srgbClr val="FFFFFF"/>
              </a:solidFill>
              <a:latin typeface="IBM Plex Sans" panose="020B0503050203000203" pitchFamily="34" charset="77"/>
              <a:cs typeface="Calibri"/>
              <a:sym typeface="Calibri"/>
            </a:endParaRPr>
          </a:p>
        </p:txBody>
      </p:sp>
      <p:sp>
        <p:nvSpPr>
          <p:cNvPr id="267" name="Rectangle 266">
            <a:extLst>
              <a:ext uri="{FF2B5EF4-FFF2-40B4-BE49-F238E27FC236}">
                <a16:creationId xmlns:a16="http://schemas.microsoft.com/office/drawing/2014/main" id="{2056105F-8585-ED4B-8F5F-2C5D4372EDB7}"/>
              </a:ext>
            </a:extLst>
          </p:cNvPr>
          <p:cNvSpPr/>
          <p:nvPr/>
        </p:nvSpPr>
        <p:spPr>
          <a:xfrm>
            <a:off x="2721346" y="1179545"/>
            <a:ext cx="1192390" cy="1061829"/>
          </a:xfrm>
          <a:prstGeom prst="rect">
            <a:avLst/>
          </a:prstGeom>
        </p:spPr>
        <p:txBody>
          <a:bodyPr wrap="square">
            <a:spAutoFit/>
          </a:bodyPr>
          <a:lstStyle/>
          <a:p>
            <a:pPr eaLnBrk="1" fontAlgn="auto">
              <a:spcBef>
                <a:spcPts val="0"/>
              </a:spcBef>
              <a:spcAft>
                <a:spcPts val="0"/>
              </a:spcAft>
              <a:defRPr/>
            </a:pPr>
            <a:r>
              <a:rPr lang="en-US" sz="900" dirty="0">
                <a:latin typeface="IBM Plex Sans" panose="020B0503050203000203" pitchFamily="34" charset="77"/>
                <a:cs typeface="Calibri"/>
                <a:sym typeface="Calibri"/>
              </a:rPr>
              <a:t>Trusted AI</a:t>
            </a:r>
          </a:p>
          <a:p>
            <a:pPr eaLnBrk="1" fontAlgn="auto">
              <a:spcBef>
                <a:spcPts val="0"/>
              </a:spcBef>
              <a:spcAft>
                <a:spcPts val="0"/>
              </a:spcAft>
              <a:defRPr/>
            </a:pPr>
            <a:endParaRPr lang="en-US" sz="900" dirty="0">
              <a:latin typeface="IBM Plex Sans" panose="020B0503050203000203" pitchFamily="34" charset="77"/>
              <a:cs typeface="Calibri"/>
              <a:sym typeface="Calibri"/>
            </a:endParaRPr>
          </a:p>
          <a:p>
            <a:pPr eaLnBrk="1" fontAlgn="auto">
              <a:spcBef>
                <a:spcPts val="0"/>
              </a:spcBef>
              <a:spcAft>
                <a:spcPts val="0"/>
              </a:spcAft>
              <a:defRPr/>
            </a:pPr>
            <a:r>
              <a:rPr lang="en-US" sz="900" dirty="0">
                <a:latin typeface="IBM Plex Sans" panose="020B0503050203000203" pitchFamily="34" charset="77"/>
                <a:cs typeface="Calibri"/>
                <a:sym typeface="Calibri"/>
              </a:rPr>
              <a:t>Business Innovation</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a:p>
            <a:pPr lvl="0" eaLnBrk="1" fontAlgn="auto">
              <a:spcBef>
                <a:spcPts val="0"/>
              </a:spcBef>
              <a:spcAft>
                <a:spcPts val="0"/>
              </a:spcAft>
              <a:defRPr/>
            </a:pPr>
            <a:r>
              <a:rPr lang="en-US" sz="900" dirty="0">
                <a:latin typeface="IBM Plex Sans" panose="020B0503050203000203" pitchFamily="34" charset="77"/>
                <a:cs typeface="Calibri"/>
                <a:sym typeface="Calibri"/>
              </a:rPr>
              <a:t>Data Science</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p:txBody>
      </p:sp>
      <p:pic>
        <p:nvPicPr>
          <p:cNvPr id="268" name="Picture 267">
            <a:extLst>
              <a:ext uri="{FF2B5EF4-FFF2-40B4-BE49-F238E27FC236}">
                <a16:creationId xmlns:a16="http://schemas.microsoft.com/office/drawing/2014/main" id="{17524B02-6065-3244-9D4B-F515E6E14E7E}"/>
              </a:ext>
            </a:extLst>
          </p:cNvPr>
          <p:cNvPicPr>
            <a:picLocks noChangeAspect="1"/>
          </p:cNvPicPr>
          <p:nvPr/>
        </p:nvPicPr>
        <p:blipFill>
          <a:blip r:embed="rId8"/>
          <a:stretch>
            <a:fillRect/>
          </a:stretch>
        </p:blipFill>
        <p:spPr>
          <a:xfrm>
            <a:off x="3800673" y="766256"/>
            <a:ext cx="377307" cy="304210"/>
          </a:xfrm>
          <a:prstGeom prst="rect">
            <a:avLst/>
          </a:prstGeom>
          <a:effectLst/>
        </p:spPr>
      </p:pic>
      <p:grpSp>
        <p:nvGrpSpPr>
          <p:cNvPr id="270" name="Group 269">
            <a:extLst>
              <a:ext uri="{FF2B5EF4-FFF2-40B4-BE49-F238E27FC236}">
                <a16:creationId xmlns:a16="http://schemas.microsoft.com/office/drawing/2014/main" id="{FAAA742B-44F3-354B-BDBA-4517D9322846}"/>
              </a:ext>
            </a:extLst>
          </p:cNvPr>
          <p:cNvGrpSpPr/>
          <p:nvPr/>
        </p:nvGrpSpPr>
        <p:grpSpPr>
          <a:xfrm>
            <a:off x="3504676" y="302701"/>
            <a:ext cx="288152" cy="360068"/>
            <a:chOff x="9042960" y="521717"/>
            <a:chExt cx="518622" cy="587091"/>
          </a:xfrm>
        </p:grpSpPr>
        <p:grpSp>
          <p:nvGrpSpPr>
            <p:cNvPr id="271" name="Group 270">
              <a:extLst>
                <a:ext uri="{FF2B5EF4-FFF2-40B4-BE49-F238E27FC236}">
                  <a16:creationId xmlns:a16="http://schemas.microsoft.com/office/drawing/2014/main" id="{C9B8CB4B-B255-AF45-B9FD-4403344F1020}"/>
                </a:ext>
              </a:extLst>
            </p:cNvPr>
            <p:cNvGrpSpPr/>
            <p:nvPr/>
          </p:nvGrpSpPr>
          <p:grpSpPr>
            <a:xfrm>
              <a:off x="9042960" y="521717"/>
              <a:ext cx="518622" cy="587091"/>
              <a:chOff x="-1184308" y="975509"/>
              <a:chExt cx="518622" cy="587091"/>
            </a:xfrm>
          </p:grpSpPr>
          <p:sp>
            <p:nvSpPr>
              <p:cNvPr id="273" name="Shape 319">
                <a:extLst>
                  <a:ext uri="{FF2B5EF4-FFF2-40B4-BE49-F238E27FC236}">
                    <a16:creationId xmlns:a16="http://schemas.microsoft.com/office/drawing/2014/main" id="{2CFCB6AF-E120-AA46-8CCB-563F23FF8A8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4" name="Shape 321">
                <a:extLst>
                  <a:ext uri="{FF2B5EF4-FFF2-40B4-BE49-F238E27FC236}">
                    <a16:creationId xmlns:a16="http://schemas.microsoft.com/office/drawing/2014/main" id="{5582EEF1-8418-3C4F-B87D-1825DB3EA8B1}"/>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272" name="Picture 271">
              <a:extLst>
                <a:ext uri="{FF2B5EF4-FFF2-40B4-BE49-F238E27FC236}">
                  <a16:creationId xmlns:a16="http://schemas.microsoft.com/office/drawing/2014/main" id="{3F322F86-8463-BD4E-92D4-D92F1397472E}"/>
                </a:ext>
              </a:extLst>
            </p:cNvPr>
            <p:cNvPicPr>
              <a:picLocks noChangeAspect="1"/>
            </p:cNvPicPr>
            <p:nvPr/>
          </p:nvPicPr>
          <p:blipFill>
            <a:blip r:embed="rId16"/>
            <a:stretch>
              <a:fillRect/>
            </a:stretch>
          </p:blipFill>
          <p:spPr>
            <a:xfrm>
              <a:off x="9198214" y="617087"/>
              <a:ext cx="284061" cy="284061"/>
            </a:xfrm>
            <a:prstGeom prst="rect">
              <a:avLst/>
            </a:prstGeom>
          </p:spPr>
        </p:pic>
      </p:grpSp>
      <p:grpSp>
        <p:nvGrpSpPr>
          <p:cNvPr id="275" name="Group 274">
            <a:extLst>
              <a:ext uri="{FF2B5EF4-FFF2-40B4-BE49-F238E27FC236}">
                <a16:creationId xmlns:a16="http://schemas.microsoft.com/office/drawing/2014/main" id="{6B2FBC12-1392-764E-BA44-42FDC76FC6EA}"/>
              </a:ext>
            </a:extLst>
          </p:cNvPr>
          <p:cNvGrpSpPr/>
          <p:nvPr/>
        </p:nvGrpSpPr>
        <p:grpSpPr>
          <a:xfrm>
            <a:off x="3987279" y="304330"/>
            <a:ext cx="1056347" cy="397497"/>
            <a:chOff x="9102274" y="1210854"/>
            <a:chExt cx="1901236" cy="648119"/>
          </a:xfrm>
        </p:grpSpPr>
        <p:grpSp>
          <p:nvGrpSpPr>
            <p:cNvPr id="276" name="Group 275">
              <a:extLst>
                <a:ext uri="{FF2B5EF4-FFF2-40B4-BE49-F238E27FC236}">
                  <a16:creationId xmlns:a16="http://schemas.microsoft.com/office/drawing/2014/main" id="{DBB578C9-219C-BA41-ACCA-922E7E7DEFDF}"/>
                </a:ext>
              </a:extLst>
            </p:cNvPr>
            <p:cNvGrpSpPr/>
            <p:nvPr/>
          </p:nvGrpSpPr>
          <p:grpSpPr>
            <a:xfrm>
              <a:off x="9102274" y="1210854"/>
              <a:ext cx="1901236" cy="648119"/>
              <a:chOff x="-1124987" y="972698"/>
              <a:chExt cx="1901236" cy="648119"/>
            </a:xfrm>
          </p:grpSpPr>
          <p:sp>
            <p:nvSpPr>
              <p:cNvPr id="278" name="Shape 319">
                <a:extLst>
                  <a:ext uri="{FF2B5EF4-FFF2-40B4-BE49-F238E27FC236}">
                    <a16:creationId xmlns:a16="http://schemas.microsoft.com/office/drawing/2014/main" id="{D9F882D9-DFCA-064E-AFBB-827D989645CB}"/>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9" name="Shape 321">
                <a:extLst>
                  <a:ext uri="{FF2B5EF4-FFF2-40B4-BE49-F238E27FC236}">
                    <a16:creationId xmlns:a16="http://schemas.microsoft.com/office/drawing/2014/main" id="{818920D2-23A3-844F-AC71-22A42906149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277" name="Picture 276">
              <a:extLst>
                <a:ext uri="{FF2B5EF4-FFF2-40B4-BE49-F238E27FC236}">
                  <a16:creationId xmlns:a16="http://schemas.microsoft.com/office/drawing/2014/main" id="{4175C4CC-1139-9F4F-A8FA-08F8F671A4A4}"/>
                </a:ext>
              </a:extLst>
            </p:cNvPr>
            <p:cNvPicPr>
              <a:picLocks noChangeAspect="1"/>
            </p:cNvPicPr>
            <p:nvPr/>
          </p:nvPicPr>
          <p:blipFill>
            <a:blip r:embed="rId17"/>
            <a:stretch>
              <a:fillRect/>
            </a:stretch>
          </p:blipFill>
          <p:spPr>
            <a:xfrm>
              <a:off x="9739337" y="1285355"/>
              <a:ext cx="245254" cy="359123"/>
            </a:xfrm>
            <a:prstGeom prst="rect">
              <a:avLst/>
            </a:prstGeom>
          </p:spPr>
        </p:pic>
      </p:grpSp>
      <p:grpSp>
        <p:nvGrpSpPr>
          <p:cNvPr id="280" name="Group 279">
            <a:extLst>
              <a:ext uri="{FF2B5EF4-FFF2-40B4-BE49-F238E27FC236}">
                <a16:creationId xmlns:a16="http://schemas.microsoft.com/office/drawing/2014/main" id="{B582255C-88AE-9549-8210-B08F0108AE27}"/>
              </a:ext>
            </a:extLst>
          </p:cNvPr>
          <p:cNvGrpSpPr/>
          <p:nvPr/>
        </p:nvGrpSpPr>
        <p:grpSpPr>
          <a:xfrm>
            <a:off x="7328079" y="305087"/>
            <a:ext cx="250467" cy="366173"/>
            <a:chOff x="9108478" y="3469241"/>
            <a:chExt cx="458460" cy="587091"/>
          </a:xfrm>
        </p:grpSpPr>
        <p:grpSp>
          <p:nvGrpSpPr>
            <p:cNvPr id="281" name="Group 280">
              <a:extLst>
                <a:ext uri="{FF2B5EF4-FFF2-40B4-BE49-F238E27FC236}">
                  <a16:creationId xmlns:a16="http://schemas.microsoft.com/office/drawing/2014/main" id="{AFD3C0FA-1751-A445-A630-81BC5D3E763D}"/>
                </a:ext>
              </a:extLst>
            </p:cNvPr>
            <p:cNvGrpSpPr/>
            <p:nvPr/>
          </p:nvGrpSpPr>
          <p:grpSpPr>
            <a:xfrm>
              <a:off x="9108478" y="3469241"/>
              <a:ext cx="458460" cy="587091"/>
              <a:chOff x="-1123382" y="975509"/>
              <a:chExt cx="458460" cy="587091"/>
            </a:xfrm>
          </p:grpSpPr>
          <p:sp>
            <p:nvSpPr>
              <p:cNvPr id="283" name="Shape 319">
                <a:extLst>
                  <a:ext uri="{FF2B5EF4-FFF2-40B4-BE49-F238E27FC236}">
                    <a16:creationId xmlns:a16="http://schemas.microsoft.com/office/drawing/2014/main" id="{E6F942B6-AF16-4B43-ABDF-09C0260627A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4" name="Shape 321">
                <a:extLst>
                  <a:ext uri="{FF2B5EF4-FFF2-40B4-BE49-F238E27FC236}">
                    <a16:creationId xmlns:a16="http://schemas.microsoft.com/office/drawing/2014/main" id="{29816F89-9452-8F44-9CB4-55E1A24B8934}"/>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282" name="Picture 281">
              <a:extLst>
                <a:ext uri="{FF2B5EF4-FFF2-40B4-BE49-F238E27FC236}">
                  <a16:creationId xmlns:a16="http://schemas.microsoft.com/office/drawing/2014/main" id="{84F4E8CD-6A5F-274C-B666-BF062B97DE47}"/>
                </a:ext>
              </a:extLst>
            </p:cNvPr>
            <p:cNvPicPr>
              <a:picLocks noChangeAspect="1"/>
            </p:cNvPicPr>
            <p:nvPr/>
          </p:nvPicPr>
          <p:blipFill>
            <a:blip r:embed="rId18"/>
            <a:stretch>
              <a:fillRect/>
            </a:stretch>
          </p:blipFill>
          <p:spPr>
            <a:xfrm>
              <a:off x="9157533" y="3581466"/>
              <a:ext cx="353726" cy="251332"/>
            </a:xfrm>
            <a:prstGeom prst="rect">
              <a:avLst/>
            </a:prstGeom>
          </p:spPr>
        </p:pic>
      </p:grpSp>
      <p:grpSp>
        <p:nvGrpSpPr>
          <p:cNvPr id="285" name="Group 284">
            <a:extLst>
              <a:ext uri="{FF2B5EF4-FFF2-40B4-BE49-F238E27FC236}">
                <a16:creationId xmlns:a16="http://schemas.microsoft.com/office/drawing/2014/main" id="{FAAEFECC-38C9-1945-9A23-9E75B1E16E4F}"/>
              </a:ext>
            </a:extLst>
          </p:cNvPr>
          <p:cNvGrpSpPr/>
          <p:nvPr/>
        </p:nvGrpSpPr>
        <p:grpSpPr>
          <a:xfrm>
            <a:off x="7876588" y="327073"/>
            <a:ext cx="273112" cy="332924"/>
            <a:chOff x="9104471" y="4216001"/>
            <a:chExt cx="466474" cy="587091"/>
          </a:xfrm>
        </p:grpSpPr>
        <p:grpSp>
          <p:nvGrpSpPr>
            <p:cNvPr id="286" name="Group 285">
              <a:extLst>
                <a:ext uri="{FF2B5EF4-FFF2-40B4-BE49-F238E27FC236}">
                  <a16:creationId xmlns:a16="http://schemas.microsoft.com/office/drawing/2014/main" id="{D683D09F-33BE-7F45-969D-D5D890920CC5}"/>
                </a:ext>
              </a:extLst>
            </p:cNvPr>
            <p:cNvGrpSpPr/>
            <p:nvPr/>
          </p:nvGrpSpPr>
          <p:grpSpPr>
            <a:xfrm>
              <a:off x="9104471" y="4216001"/>
              <a:ext cx="466474" cy="587091"/>
              <a:chOff x="-1127388" y="975509"/>
              <a:chExt cx="466474" cy="587091"/>
            </a:xfrm>
          </p:grpSpPr>
          <p:sp>
            <p:nvSpPr>
              <p:cNvPr id="289" name="Shape 319">
                <a:extLst>
                  <a:ext uri="{FF2B5EF4-FFF2-40B4-BE49-F238E27FC236}">
                    <a16:creationId xmlns:a16="http://schemas.microsoft.com/office/drawing/2014/main" id="{1B644593-766F-7148-9991-8D4B69CD2E85}"/>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0" name="Shape 321">
                <a:extLst>
                  <a:ext uri="{FF2B5EF4-FFF2-40B4-BE49-F238E27FC236}">
                    <a16:creationId xmlns:a16="http://schemas.microsoft.com/office/drawing/2014/main" id="{5BD51EC5-59BF-8D4E-8E3E-BEE33EB5C2A6}"/>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288" name="Picture 287">
              <a:extLst>
                <a:ext uri="{FF2B5EF4-FFF2-40B4-BE49-F238E27FC236}">
                  <a16:creationId xmlns:a16="http://schemas.microsoft.com/office/drawing/2014/main" id="{362CE79E-6423-C240-B7D6-3CE1055FF890}"/>
                </a:ext>
              </a:extLst>
            </p:cNvPr>
            <p:cNvPicPr>
              <a:picLocks noChangeAspect="1"/>
            </p:cNvPicPr>
            <p:nvPr/>
          </p:nvPicPr>
          <p:blipFill>
            <a:blip r:embed="rId19"/>
            <a:stretch>
              <a:fillRect/>
            </a:stretch>
          </p:blipFill>
          <p:spPr>
            <a:xfrm>
              <a:off x="9156387" y="4300252"/>
              <a:ext cx="347377" cy="272268"/>
            </a:xfrm>
            <a:prstGeom prst="rect">
              <a:avLst/>
            </a:prstGeom>
          </p:spPr>
        </p:pic>
      </p:grpSp>
      <p:grpSp>
        <p:nvGrpSpPr>
          <p:cNvPr id="291" name="Group 290">
            <a:extLst>
              <a:ext uri="{FF2B5EF4-FFF2-40B4-BE49-F238E27FC236}">
                <a16:creationId xmlns:a16="http://schemas.microsoft.com/office/drawing/2014/main" id="{51DAFE02-C476-0F4A-8B2D-B5B68E5889C3}"/>
              </a:ext>
            </a:extLst>
          </p:cNvPr>
          <p:cNvGrpSpPr/>
          <p:nvPr/>
        </p:nvGrpSpPr>
        <p:grpSpPr>
          <a:xfrm>
            <a:off x="5978439" y="312125"/>
            <a:ext cx="615320" cy="395773"/>
            <a:chOff x="9109235" y="4870546"/>
            <a:chExt cx="1107464" cy="645308"/>
          </a:xfrm>
        </p:grpSpPr>
        <p:grpSp>
          <p:nvGrpSpPr>
            <p:cNvPr id="292" name="Group 291">
              <a:extLst>
                <a:ext uri="{FF2B5EF4-FFF2-40B4-BE49-F238E27FC236}">
                  <a16:creationId xmlns:a16="http://schemas.microsoft.com/office/drawing/2014/main" id="{AC09FB29-4D99-0E44-B918-596D801C62EF}"/>
                </a:ext>
              </a:extLst>
            </p:cNvPr>
            <p:cNvGrpSpPr/>
            <p:nvPr/>
          </p:nvGrpSpPr>
          <p:grpSpPr>
            <a:xfrm>
              <a:off x="9109235" y="4870546"/>
              <a:ext cx="1107464" cy="645308"/>
              <a:chOff x="-1122633" y="975509"/>
              <a:chExt cx="1107464" cy="645308"/>
            </a:xfrm>
          </p:grpSpPr>
          <p:sp>
            <p:nvSpPr>
              <p:cNvPr id="294" name="Shape 319">
                <a:extLst>
                  <a:ext uri="{FF2B5EF4-FFF2-40B4-BE49-F238E27FC236}">
                    <a16:creationId xmlns:a16="http://schemas.microsoft.com/office/drawing/2014/main" id="{478995C1-2846-5B4A-BEB0-E5B2D98A68D2}"/>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5" name="Shape 321">
                <a:extLst>
                  <a:ext uri="{FF2B5EF4-FFF2-40B4-BE49-F238E27FC236}">
                    <a16:creationId xmlns:a16="http://schemas.microsoft.com/office/drawing/2014/main" id="{4160F686-0F46-3D43-82BC-2B0BA2EB215F}"/>
                  </a:ext>
                </a:extLst>
              </p:cNvPr>
              <p:cNvSpPr/>
              <p:nvPr/>
            </p:nvSpPr>
            <p:spPr>
              <a:xfrm>
                <a:off x="-1048040" y="1470268"/>
                <a:ext cx="1032871"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293" name="Picture 292">
              <a:extLst>
                <a:ext uri="{FF2B5EF4-FFF2-40B4-BE49-F238E27FC236}">
                  <a16:creationId xmlns:a16="http://schemas.microsoft.com/office/drawing/2014/main" id="{C9908646-C749-1E4E-8FDA-1E42360B4502}"/>
                </a:ext>
              </a:extLst>
            </p:cNvPr>
            <p:cNvPicPr>
              <a:picLocks noChangeAspect="1"/>
            </p:cNvPicPr>
            <p:nvPr/>
          </p:nvPicPr>
          <p:blipFill>
            <a:blip r:embed="rId20"/>
            <a:stretch>
              <a:fillRect/>
            </a:stretch>
          </p:blipFill>
          <p:spPr>
            <a:xfrm>
              <a:off x="9164404" y="4928016"/>
              <a:ext cx="339361" cy="339361"/>
            </a:xfrm>
            <a:prstGeom prst="rect">
              <a:avLst/>
            </a:prstGeom>
          </p:spPr>
        </p:pic>
      </p:grpSp>
      <p:grpSp>
        <p:nvGrpSpPr>
          <p:cNvPr id="296" name="Group 295">
            <a:extLst>
              <a:ext uri="{FF2B5EF4-FFF2-40B4-BE49-F238E27FC236}">
                <a16:creationId xmlns:a16="http://schemas.microsoft.com/office/drawing/2014/main" id="{365D7EBD-02DF-3645-A6A7-B703B82E5E1D}"/>
              </a:ext>
            </a:extLst>
          </p:cNvPr>
          <p:cNvGrpSpPr/>
          <p:nvPr/>
        </p:nvGrpSpPr>
        <p:grpSpPr>
          <a:xfrm>
            <a:off x="6668219" y="308813"/>
            <a:ext cx="577081" cy="401131"/>
            <a:chOff x="9025123" y="5666816"/>
            <a:chExt cx="964851" cy="572753"/>
          </a:xfrm>
        </p:grpSpPr>
        <p:grpSp>
          <p:nvGrpSpPr>
            <p:cNvPr id="314" name="Group 313">
              <a:extLst>
                <a:ext uri="{FF2B5EF4-FFF2-40B4-BE49-F238E27FC236}">
                  <a16:creationId xmlns:a16="http://schemas.microsoft.com/office/drawing/2014/main" id="{4068288F-22C3-694A-8D9E-C2866799251A}"/>
                </a:ext>
              </a:extLst>
            </p:cNvPr>
            <p:cNvGrpSpPr/>
            <p:nvPr/>
          </p:nvGrpSpPr>
          <p:grpSpPr>
            <a:xfrm>
              <a:off x="9025123" y="5666816"/>
              <a:ext cx="964851" cy="572753"/>
              <a:chOff x="-1206738" y="975509"/>
              <a:chExt cx="964851" cy="572753"/>
            </a:xfrm>
          </p:grpSpPr>
          <p:sp>
            <p:nvSpPr>
              <p:cNvPr id="316" name="Shape 319">
                <a:extLst>
                  <a:ext uri="{FF2B5EF4-FFF2-40B4-BE49-F238E27FC236}">
                    <a16:creationId xmlns:a16="http://schemas.microsoft.com/office/drawing/2014/main" id="{59627FB7-3851-1949-B069-B2B80E5F9407}"/>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7" name="Shape 321">
                <a:extLst>
                  <a:ext uri="{FF2B5EF4-FFF2-40B4-BE49-F238E27FC236}">
                    <a16:creationId xmlns:a16="http://schemas.microsoft.com/office/drawing/2014/main" id="{E7EDC135-3BB3-7C4D-A6F5-17CE2070A3BE}"/>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15" name="Picture 314">
              <a:extLst>
                <a:ext uri="{FF2B5EF4-FFF2-40B4-BE49-F238E27FC236}">
                  <a16:creationId xmlns:a16="http://schemas.microsoft.com/office/drawing/2014/main" id="{8647CF58-0042-4949-A65E-9FCB4E6C3CCB}"/>
                </a:ext>
              </a:extLst>
            </p:cNvPr>
            <p:cNvPicPr>
              <a:picLocks noChangeAspect="1"/>
            </p:cNvPicPr>
            <p:nvPr/>
          </p:nvPicPr>
          <p:blipFill>
            <a:blip r:embed="rId21"/>
            <a:stretch>
              <a:fillRect/>
            </a:stretch>
          </p:blipFill>
          <p:spPr>
            <a:xfrm>
              <a:off x="9177279" y="5670743"/>
              <a:ext cx="319761" cy="357379"/>
            </a:xfrm>
            <a:prstGeom prst="rect">
              <a:avLst/>
            </a:prstGeom>
          </p:spPr>
        </p:pic>
      </p:grpSp>
      <p:grpSp>
        <p:nvGrpSpPr>
          <p:cNvPr id="318" name="Group 317">
            <a:extLst>
              <a:ext uri="{FF2B5EF4-FFF2-40B4-BE49-F238E27FC236}">
                <a16:creationId xmlns:a16="http://schemas.microsoft.com/office/drawing/2014/main" id="{09706173-BA0E-1C45-9724-E8D686CE6A62}"/>
              </a:ext>
            </a:extLst>
          </p:cNvPr>
          <p:cNvGrpSpPr/>
          <p:nvPr/>
        </p:nvGrpSpPr>
        <p:grpSpPr>
          <a:xfrm>
            <a:off x="5490262" y="308625"/>
            <a:ext cx="423193" cy="395773"/>
            <a:chOff x="9077221" y="2670742"/>
            <a:chExt cx="761670" cy="645308"/>
          </a:xfrm>
        </p:grpSpPr>
        <p:grpSp>
          <p:nvGrpSpPr>
            <p:cNvPr id="319" name="Group 318">
              <a:extLst>
                <a:ext uri="{FF2B5EF4-FFF2-40B4-BE49-F238E27FC236}">
                  <a16:creationId xmlns:a16="http://schemas.microsoft.com/office/drawing/2014/main" id="{D64C7758-8296-FA42-ACCF-700813123E06}"/>
                </a:ext>
              </a:extLst>
            </p:cNvPr>
            <p:cNvGrpSpPr/>
            <p:nvPr/>
          </p:nvGrpSpPr>
          <p:grpSpPr>
            <a:xfrm>
              <a:off x="9077221" y="2670742"/>
              <a:ext cx="761670" cy="645308"/>
              <a:chOff x="-1154639" y="975509"/>
              <a:chExt cx="761670" cy="645308"/>
            </a:xfrm>
          </p:grpSpPr>
          <p:sp>
            <p:nvSpPr>
              <p:cNvPr id="321" name="Shape 319">
                <a:extLst>
                  <a:ext uri="{FF2B5EF4-FFF2-40B4-BE49-F238E27FC236}">
                    <a16:creationId xmlns:a16="http://schemas.microsoft.com/office/drawing/2014/main" id="{E7FF005C-4058-1D40-B405-41DB2D7B40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2" name="Shape 321">
                <a:extLst>
                  <a:ext uri="{FF2B5EF4-FFF2-40B4-BE49-F238E27FC236}">
                    <a16:creationId xmlns:a16="http://schemas.microsoft.com/office/drawing/2014/main" id="{16A1154B-42DA-D646-B640-F911BE190D87}"/>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20" name="Picture 319">
              <a:extLst>
                <a:ext uri="{FF2B5EF4-FFF2-40B4-BE49-F238E27FC236}">
                  <a16:creationId xmlns:a16="http://schemas.microsoft.com/office/drawing/2014/main" id="{741AB563-305F-2449-8B18-71F879D47AE0}"/>
                </a:ext>
              </a:extLst>
            </p:cNvPr>
            <p:cNvPicPr>
              <a:picLocks noChangeAspect="1"/>
            </p:cNvPicPr>
            <p:nvPr/>
          </p:nvPicPr>
          <p:blipFill>
            <a:blip r:embed="rId22"/>
            <a:stretch>
              <a:fillRect/>
            </a:stretch>
          </p:blipFill>
          <p:spPr>
            <a:xfrm>
              <a:off x="9186283" y="2762582"/>
              <a:ext cx="310817" cy="310817"/>
            </a:xfrm>
            <a:prstGeom prst="rect">
              <a:avLst/>
            </a:prstGeom>
          </p:spPr>
        </p:pic>
      </p:grpSp>
      <p:grpSp>
        <p:nvGrpSpPr>
          <p:cNvPr id="323" name="Group 322">
            <a:extLst>
              <a:ext uri="{FF2B5EF4-FFF2-40B4-BE49-F238E27FC236}">
                <a16:creationId xmlns:a16="http://schemas.microsoft.com/office/drawing/2014/main" id="{7044480E-BC0E-0D45-98FD-0157004AA70D}"/>
              </a:ext>
            </a:extLst>
          </p:cNvPr>
          <p:cNvGrpSpPr/>
          <p:nvPr/>
        </p:nvGrpSpPr>
        <p:grpSpPr>
          <a:xfrm>
            <a:off x="4842205" y="308625"/>
            <a:ext cx="551433" cy="395773"/>
            <a:chOff x="9066801" y="1940323"/>
            <a:chExt cx="992479" cy="645308"/>
          </a:xfrm>
        </p:grpSpPr>
        <p:grpSp>
          <p:nvGrpSpPr>
            <p:cNvPr id="324" name="Group 323">
              <a:extLst>
                <a:ext uri="{FF2B5EF4-FFF2-40B4-BE49-F238E27FC236}">
                  <a16:creationId xmlns:a16="http://schemas.microsoft.com/office/drawing/2014/main" id="{B5DE516C-8BE6-EF4D-8B95-BC50E19363F9}"/>
                </a:ext>
              </a:extLst>
            </p:cNvPr>
            <p:cNvGrpSpPr/>
            <p:nvPr/>
          </p:nvGrpSpPr>
          <p:grpSpPr>
            <a:xfrm>
              <a:off x="9066801" y="1940323"/>
              <a:ext cx="992479" cy="645308"/>
              <a:chOff x="-1165057" y="975509"/>
              <a:chExt cx="992479" cy="645308"/>
            </a:xfrm>
          </p:grpSpPr>
          <p:sp>
            <p:nvSpPr>
              <p:cNvPr id="326" name="Shape 319">
                <a:extLst>
                  <a:ext uri="{FF2B5EF4-FFF2-40B4-BE49-F238E27FC236}">
                    <a16:creationId xmlns:a16="http://schemas.microsoft.com/office/drawing/2014/main" id="{2A8CF795-D8EF-314F-BB9A-7E6797222CA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7" name="Shape 321">
                <a:extLst>
                  <a:ext uri="{FF2B5EF4-FFF2-40B4-BE49-F238E27FC236}">
                    <a16:creationId xmlns:a16="http://schemas.microsoft.com/office/drawing/2014/main" id="{6555592C-E606-1044-85CF-4DBA3BDD6609}"/>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25" name="Picture 324">
              <a:extLst>
                <a:ext uri="{FF2B5EF4-FFF2-40B4-BE49-F238E27FC236}">
                  <a16:creationId xmlns:a16="http://schemas.microsoft.com/office/drawing/2014/main" id="{2CCBDFE6-7743-9E48-B094-AADC82EAD66C}"/>
                </a:ext>
              </a:extLst>
            </p:cNvPr>
            <p:cNvPicPr>
              <a:picLocks noChangeAspect="1"/>
            </p:cNvPicPr>
            <p:nvPr/>
          </p:nvPicPr>
          <p:blipFill>
            <a:blip r:embed="rId22"/>
            <a:stretch>
              <a:fillRect/>
            </a:stretch>
          </p:blipFill>
          <p:spPr>
            <a:xfrm>
              <a:off x="9186283" y="2007628"/>
              <a:ext cx="310817" cy="310817"/>
            </a:xfrm>
            <a:prstGeom prst="rect">
              <a:avLst/>
            </a:prstGeom>
          </p:spPr>
        </p:pic>
      </p:grpSp>
      <p:pic>
        <p:nvPicPr>
          <p:cNvPr id="328" name="Picture 327">
            <a:extLst>
              <a:ext uri="{FF2B5EF4-FFF2-40B4-BE49-F238E27FC236}">
                <a16:creationId xmlns:a16="http://schemas.microsoft.com/office/drawing/2014/main" id="{956298F6-99C9-0B46-9FA8-E35A2FB56978}"/>
              </a:ext>
            </a:extLst>
          </p:cNvPr>
          <p:cNvPicPr>
            <a:picLocks noChangeAspect="1"/>
          </p:cNvPicPr>
          <p:nvPr/>
        </p:nvPicPr>
        <p:blipFill>
          <a:blip r:embed="rId11"/>
          <a:stretch>
            <a:fillRect/>
          </a:stretch>
        </p:blipFill>
        <p:spPr>
          <a:xfrm>
            <a:off x="7324178" y="361498"/>
            <a:ext cx="242924" cy="189923"/>
          </a:xfrm>
          <a:prstGeom prst="rect">
            <a:avLst/>
          </a:prstGeom>
        </p:spPr>
      </p:pic>
      <p:pic>
        <p:nvPicPr>
          <p:cNvPr id="329" name="Picture 328">
            <a:extLst>
              <a:ext uri="{FF2B5EF4-FFF2-40B4-BE49-F238E27FC236}">
                <a16:creationId xmlns:a16="http://schemas.microsoft.com/office/drawing/2014/main" id="{3C1D9186-34CD-9949-A908-76ECFE914AA2}"/>
              </a:ext>
            </a:extLst>
          </p:cNvPr>
          <p:cNvPicPr>
            <a:picLocks noChangeAspect="1"/>
          </p:cNvPicPr>
          <p:nvPr/>
        </p:nvPicPr>
        <p:blipFill>
          <a:blip r:embed="rId11"/>
          <a:stretch>
            <a:fillRect/>
          </a:stretch>
        </p:blipFill>
        <p:spPr>
          <a:xfrm>
            <a:off x="7893690" y="359008"/>
            <a:ext cx="259456" cy="202848"/>
          </a:xfrm>
          <a:prstGeom prst="rect">
            <a:avLst/>
          </a:prstGeom>
        </p:spPr>
      </p:pic>
      <p:sp>
        <p:nvSpPr>
          <p:cNvPr id="330" name="Shape 321">
            <a:extLst>
              <a:ext uri="{FF2B5EF4-FFF2-40B4-BE49-F238E27FC236}">
                <a16:creationId xmlns:a16="http://schemas.microsoft.com/office/drawing/2014/main" id="{C00590DA-7576-5240-8445-E21211FE6490}"/>
              </a:ext>
            </a:extLst>
          </p:cNvPr>
          <p:cNvSpPr/>
          <p:nvPr/>
        </p:nvSpPr>
        <p:spPr>
          <a:xfrm rot="16200000">
            <a:off x="3095111" y="171403"/>
            <a:ext cx="92333" cy="84133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spTree>
    <p:extLst>
      <p:ext uri="{BB962C8B-B14F-4D97-AF65-F5344CB8AC3E}">
        <p14:creationId xmlns:p14="http://schemas.microsoft.com/office/powerpoint/2010/main" val="119991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5B5A03B0-93A0-3044-8D48-C6E1353F6D01}"/>
              </a:ext>
            </a:extLst>
          </p:cNvPr>
          <p:cNvSpPr/>
          <p:nvPr/>
        </p:nvSpPr>
        <p:spPr>
          <a:xfrm>
            <a:off x="2713995" y="1187316"/>
            <a:ext cx="1183105" cy="2226619"/>
          </a:xfrm>
          <a:prstGeom prst="roundRect">
            <a:avLst>
              <a:gd name="adj" fmla="val 6373"/>
            </a:avLst>
          </a:prstGeom>
          <a:solidFill>
            <a:srgbClr val="6180C5"/>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Predict a Future Event</a:t>
            </a:r>
          </a:p>
        </p:txBody>
      </p:sp>
      <p:sp>
        <p:nvSpPr>
          <p:cNvPr id="3" name="Rounded Rectangle 2">
            <a:extLst>
              <a:ext uri="{FF2B5EF4-FFF2-40B4-BE49-F238E27FC236}">
                <a16:creationId xmlns:a16="http://schemas.microsoft.com/office/drawing/2014/main" id="{47BA37DE-84FA-6E47-A17F-7358B966F6D4}"/>
              </a:ext>
            </a:extLst>
          </p:cNvPr>
          <p:cNvSpPr/>
          <p:nvPr/>
        </p:nvSpPr>
        <p:spPr>
          <a:xfrm>
            <a:off x="3966194" y="1187313"/>
            <a:ext cx="1183105" cy="2226619"/>
          </a:xfrm>
          <a:prstGeom prst="roundRect">
            <a:avLst>
              <a:gd name="adj" fmla="val 6373"/>
            </a:avLst>
          </a:prstGeom>
          <a:solidFill>
            <a:srgbClr val="6180C5"/>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b="1" dirty="0">
              <a:solidFill>
                <a:srgbClr val="FFFFFF"/>
              </a:solidFill>
              <a:cs typeface="Arial"/>
            </a:endParaRPr>
          </a:p>
          <a:p>
            <a:pPr algn="ctr"/>
            <a:r>
              <a:rPr lang="en-US" sz="1400" dirty="0">
                <a:solidFill>
                  <a:srgbClr val="FFFFFF"/>
                </a:solidFill>
                <a:cs typeface="Arial"/>
              </a:rPr>
              <a:t>Segment Data / Detect Anomalies</a:t>
            </a:r>
          </a:p>
        </p:txBody>
      </p:sp>
      <p:sp>
        <p:nvSpPr>
          <p:cNvPr id="4" name="Rounded Rectangle 3">
            <a:extLst>
              <a:ext uri="{FF2B5EF4-FFF2-40B4-BE49-F238E27FC236}">
                <a16:creationId xmlns:a16="http://schemas.microsoft.com/office/drawing/2014/main" id="{257491FA-0693-354C-8338-65FF6BE24723}"/>
              </a:ext>
            </a:extLst>
          </p:cNvPr>
          <p:cNvSpPr/>
          <p:nvPr/>
        </p:nvSpPr>
        <p:spPr>
          <a:xfrm>
            <a:off x="7722793" y="1182863"/>
            <a:ext cx="1183105" cy="2226619"/>
          </a:xfrm>
          <a:prstGeom prst="roundRect">
            <a:avLst>
              <a:gd name="adj" fmla="val 6373"/>
            </a:avLst>
          </a:prstGeom>
          <a:solidFill>
            <a:srgbClr val="9DACD8"/>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Determine optimal quantity, price, resource allocation, or best action </a:t>
            </a:r>
          </a:p>
        </p:txBody>
      </p:sp>
      <p:sp>
        <p:nvSpPr>
          <p:cNvPr id="5" name="Rounded Rectangle 4">
            <a:extLst>
              <a:ext uri="{FF2B5EF4-FFF2-40B4-BE49-F238E27FC236}">
                <a16:creationId xmlns:a16="http://schemas.microsoft.com/office/drawing/2014/main" id="{1155B276-5FA8-6844-BF40-227A331BF4F6}"/>
              </a:ext>
            </a:extLst>
          </p:cNvPr>
          <p:cNvSpPr/>
          <p:nvPr/>
        </p:nvSpPr>
        <p:spPr>
          <a:xfrm>
            <a:off x="1471300" y="1182858"/>
            <a:ext cx="1183105" cy="2226619"/>
          </a:xfrm>
          <a:prstGeom prst="roundRect">
            <a:avLst>
              <a:gd name="adj" fmla="val 6373"/>
            </a:avLst>
          </a:prstGeom>
          <a:solidFill>
            <a:srgbClr val="4972C0"/>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Understand Past Activity</a:t>
            </a:r>
          </a:p>
        </p:txBody>
      </p:sp>
      <p:sp>
        <p:nvSpPr>
          <p:cNvPr id="6" name="Rounded Rectangle 5">
            <a:extLst>
              <a:ext uri="{FF2B5EF4-FFF2-40B4-BE49-F238E27FC236}">
                <a16:creationId xmlns:a16="http://schemas.microsoft.com/office/drawing/2014/main" id="{166F4078-BFD5-8A40-8854-3EC24FA018FE}"/>
              </a:ext>
            </a:extLst>
          </p:cNvPr>
          <p:cNvSpPr/>
          <p:nvPr/>
        </p:nvSpPr>
        <p:spPr>
          <a:xfrm>
            <a:off x="5218393" y="1185391"/>
            <a:ext cx="1183105" cy="2226619"/>
          </a:xfrm>
          <a:prstGeom prst="roundRect">
            <a:avLst>
              <a:gd name="adj" fmla="val 6373"/>
            </a:avLst>
          </a:prstGeom>
          <a:solidFill>
            <a:srgbClr val="778FCB"/>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Discover Insights in Content</a:t>
            </a:r>
          </a:p>
          <a:p>
            <a:pPr algn="ctr"/>
            <a:endParaRPr lang="en-US" sz="1200" dirty="0">
              <a:solidFill>
                <a:srgbClr val="FFFFFF"/>
              </a:solidFill>
              <a:cs typeface="Arial"/>
            </a:endParaRPr>
          </a:p>
          <a:p>
            <a:pPr algn="ctr"/>
            <a:r>
              <a:rPr lang="en-US" sz="1200" dirty="0">
                <a:solidFill>
                  <a:srgbClr val="FFFFFF"/>
                </a:solidFill>
                <a:cs typeface="Arial"/>
              </a:rPr>
              <a:t>(text, images, video)</a:t>
            </a:r>
          </a:p>
        </p:txBody>
      </p:sp>
      <p:sp>
        <p:nvSpPr>
          <p:cNvPr id="7" name="Rounded Rectangle 6">
            <a:extLst>
              <a:ext uri="{FF2B5EF4-FFF2-40B4-BE49-F238E27FC236}">
                <a16:creationId xmlns:a16="http://schemas.microsoft.com/office/drawing/2014/main" id="{964D431B-6846-C64C-97D1-17B7D498D486}"/>
              </a:ext>
            </a:extLst>
          </p:cNvPr>
          <p:cNvSpPr/>
          <p:nvPr/>
        </p:nvSpPr>
        <p:spPr>
          <a:xfrm>
            <a:off x="6470592" y="1187318"/>
            <a:ext cx="1183105" cy="2226619"/>
          </a:xfrm>
          <a:prstGeom prst="roundRect">
            <a:avLst>
              <a:gd name="adj" fmla="val 6373"/>
            </a:avLst>
          </a:prstGeom>
          <a:solidFill>
            <a:srgbClr val="8B9DD2"/>
          </a:solidFill>
        </p:spPr>
        <p:txBody>
          <a:bodyPr wrap="square" lIns="0" tIns="0" rIns="0" bIns="0" rtlCol="0" anchor="t">
            <a:noAutofit/>
          </a:bodyPr>
          <a:lstStyle/>
          <a:p>
            <a:pPr algn="ctr"/>
            <a:endParaRPr lang="en-US" sz="1400"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Interact in Natural Language</a:t>
            </a:r>
          </a:p>
        </p:txBody>
      </p:sp>
      <p:sp>
        <p:nvSpPr>
          <p:cNvPr id="8" name="Rounded Rectangle 7">
            <a:extLst>
              <a:ext uri="{FF2B5EF4-FFF2-40B4-BE49-F238E27FC236}">
                <a16:creationId xmlns:a16="http://schemas.microsoft.com/office/drawing/2014/main" id="{B3EE3142-E03D-E843-9182-B1BFD1D1D3F2}"/>
              </a:ext>
            </a:extLst>
          </p:cNvPr>
          <p:cNvSpPr/>
          <p:nvPr/>
        </p:nvSpPr>
        <p:spPr>
          <a:xfrm>
            <a:off x="228600" y="1182858"/>
            <a:ext cx="1183105" cy="2226619"/>
          </a:xfrm>
          <a:prstGeom prst="roundRect">
            <a:avLst>
              <a:gd name="adj" fmla="val 6373"/>
            </a:avLst>
          </a:prstGeom>
          <a:solidFill>
            <a:srgbClr val="3C67B1"/>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Forecast </a:t>
            </a:r>
            <a:br>
              <a:rPr lang="en-US" sz="1400" dirty="0">
                <a:solidFill>
                  <a:srgbClr val="FFFFFF"/>
                </a:solidFill>
                <a:cs typeface="Arial"/>
              </a:rPr>
            </a:br>
            <a:r>
              <a:rPr lang="en-US" sz="1400" dirty="0">
                <a:solidFill>
                  <a:srgbClr val="FFFFFF"/>
                </a:solidFill>
                <a:cs typeface="Arial"/>
              </a:rPr>
              <a:t>and Budget based on </a:t>
            </a:r>
            <a:br>
              <a:rPr lang="en-US" sz="1400" dirty="0">
                <a:solidFill>
                  <a:srgbClr val="FFFFFF"/>
                </a:solidFill>
                <a:cs typeface="Arial"/>
              </a:rPr>
            </a:br>
            <a:r>
              <a:rPr lang="en-US" sz="1400" dirty="0">
                <a:solidFill>
                  <a:srgbClr val="FFFFFF"/>
                </a:solidFill>
                <a:cs typeface="Arial"/>
              </a:rPr>
              <a:t>past activity</a:t>
            </a:r>
          </a:p>
        </p:txBody>
      </p:sp>
      <p:sp>
        <p:nvSpPr>
          <p:cNvPr id="9" name="Rounded Rectangle 8">
            <a:extLst>
              <a:ext uri="{FF2B5EF4-FFF2-40B4-BE49-F238E27FC236}">
                <a16:creationId xmlns:a16="http://schemas.microsoft.com/office/drawing/2014/main" id="{1E76DD44-A230-5D47-9C85-CDFA41DF3934}"/>
              </a:ext>
            </a:extLst>
          </p:cNvPr>
          <p:cNvSpPr/>
          <p:nvPr/>
        </p:nvSpPr>
        <p:spPr>
          <a:xfrm>
            <a:off x="2706645" y="3814293"/>
            <a:ext cx="1802500"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Supervised</a:t>
            </a:r>
          </a:p>
        </p:txBody>
      </p:sp>
      <p:sp>
        <p:nvSpPr>
          <p:cNvPr id="10" name="Rounded Rectangle 9">
            <a:extLst>
              <a:ext uri="{FF2B5EF4-FFF2-40B4-BE49-F238E27FC236}">
                <a16:creationId xmlns:a16="http://schemas.microsoft.com/office/drawing/2014/main" id="{F3876F41-54DF-B24E-ADF1-32A03FE01465}"/>
              </a:ext>
            </a:extLst>
          </p:cNvPr>
          <p:cNvSpPr/>
          <p:nvPr/>
        </p:nvSpPr>
        <p:spPr>
          <a:xfrm>
            <a:off x="4572000" y="3814293"/>
            <a:ext cx="130133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Unsupervised</a:t>
            </a:r>
          </a:p>
        </p:txBody>
      </p:sp>
      <p:sp>
        <p:nvSpPr>
          <p:cNvPr id="11" name="Rounded Rectangle 10">
            <a:extLst>
              <a:ext uri="{FF2B5EF4-FFF2-40B4-BE49-F238E27FC236}">
                <a16:creationId xmlns:a16="http://schemas.microsoft.com/office/drawing/2014/main" id="{B4B9A9EE-0886-BD4B-8959-D137AB39B638}"/>
              </a:ext>
            </a:extLst>
          </p:cNvPr>
          <p:cNvSpPr/>
          <p:nvPr/>
        </p:nvSpPr>
        <p:spPr>
          <a:xfrm>
            <a:off x="2706644" y="3449808"/>
            <a:ext cx="244040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cs typeface="Arial"/>
              </a:rPr>
              <a:t>Predictive</a:t>
            </a:r>
            <a:r>
              <a:rPr lang="en-US" sz="1400" dirty="0">
                <a:cs typeface="Arial"/>
              </a:rPr>
              <a:t>: What will happen?</a:t>
            </a:r>
          </a:p>
        </p:txBody>
      </p:sp>
      <p:sp>
        <p:nvSpPr>
          <p:cNvPr id="12" name="Rounded Rectangle 11">
            <a:extLst>
              <a:ext uri="{FF2B5EF4-FFF2-40B4-BE49-F238E27FC236}">
                <a16:creationId xmlns:a16="http://schemas.microsoft.com/office/drawing/2014/main" id="{A854379C-5172-3E40-832F-137842062B3A}"/>
              </a:ext>
            </a:extLst>
          </p:cNvPr>
          <p:cNvSpPr/>
          <p:nvPr/>
        </p:nvSpPr>
        <p:spPr>
          <a:xfrm>
            <a:off x="7722793" y="3435826"/>
            <a:ext cx="1183105" cy="707077"/>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cs typeface="Arial"/>
              </a:rPr>
              <a:t>Prescriptive</a:t>
            </a:r>
            <a:r>
              <a:rPr lang="en-US" sz="1400" dirty="0">
                <a:cs typeface="Arial"/>
              </a:rPr>
              <a:t>: What should we do?</a:t>
            </a:r>
          </a:p>
        </p:txBody>
      </p:sp>
      <p:sp>
        <p:nvSpPr>
          <p:cNvPr id="13" name="Rounded Rectangle 12">
            <a:extLst>
              <a:ext uri="{FF2B5EF4-FFF2-40B4-BE49-F238E27FC236}">
                <a16:creationId xmlns:a16="http://schemas.microsoft.com/office/drawing/2014/main" id="{C1B8332C-0EBC-1C4B-860F-76A02E05E6D3}"/>
              </a:ext>
            </a:extLst>
          </p:cNvPr>
          <p:cNvSpPr/>
          <p:nvPr/>
        </p:nvSpPr>
        <p:spPr>
          <a:xfrm>
            <a:off x="1471300" y="3435821"/>
            <a:ext cx="1183105" cy="707083"/>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cs typeface="Arial"/>
              </a:rPr>
              <a:t>Descriptive</a:t>
            </a:r>
            <a:r>
              <a:rPr lang="en-US" sz="1400" dirty="0">
                <a:cs typeface="Arial"/>
              </a:rPr>
              <a:t>: What happened?</a:t>
            </a:r>
          </a:p>
        </p:txBody>
      </p:sp>
      <p:sp>
        <p:nvSpPr>
          <p:cNvPr id="14" name="Rounded Rectangle 13">
            <a:extLst>
              <a:ext uri="{FF2B5EF4-FFF2-40B4-BE49-F238E27FC236}">
                <a16:creationId xmlns:a16="http://schemas.microsoft.com/office/drawing/2014/main" id="{FB83642F-BE77-A64B-95E7-C586630F0FB3}"/>
              </a:ext>
            </a:extLst>
          </p:cNvPr>
          <p:cNvSpPr/>
          <p:nvPr/>
        </p:nvSpPr>
        <p:spPr>
          <a:xfrm>
            <a:off x="236213" y="3435822"/>
            <a:ext cx="1183105" cy="707082"/>
          </a:xfrm>
          <a:prstGeom prst="roundRect">
            <a:avLst>
              <a:gd name="adj" fmla="val 6373"/>
            </a:avLst>
          </a:prstGeom>
          <a:solidFill>
            <a:schemeClr val="bg2">
              <a:lumMod val="75000"/>
            </a:schemeClr>
          </a:solidFill>
        </p:spPr>
        <p:txBody>
          <a:bodyPr wrap="square" lIns="0" tIns="0" rIns="0" bIns="0" rtlCol="0" anchor="ctr">
            <a:noAutofit/>
          </a:bodyPr>
          <a:lstStyle/>
          <a:p>
            <a:pPr algn="ctr"/>
            <a:r>
              <a:rPr lang="en-US" sz="1400" b="1" dirty="0">
                <a:cs typeface="Arial"/>
              </a:rPr>
              <a:t>Planning</a:t>
            </a:r>
            <a:r>
              <a:rPr lang="en-US" sz="1400" dirty="0">
                <a:cs typeface="Arial"/>
              </a:rPr>
              <a:t>: What is our Plan?</a:t>
            </a:r>
          </a:p>
        </p:txBody>
      </p:sp>
      <p:sp>
        <p:nvSpPr>
          <p:cNvPr id="15" name="Rounded Rectangle 14">
            <a:extLst>
              <a:ext uri="{FF2B5EF4-FFF2-40B4-BE49-F238E27FC236}">
                <a16:creationId xmlns:a16="http://schemas.microsoft.com/office/drawing/2014/main" id="{3936EAD6-16BB-154F-B0E5-2E3E0EDEC14B}"/>
              </a:ext>
            </a:extLst>
          </p:cNvPr>
          <p:cNvSpPr/>
          <p:nvPr/>
        </p:nvSpPr>
        <p:spPr>
          <a:xfrm>
            <a:off x="6457250" y="3435829"/>
            <a:ext cx="118310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NLP</a:t>
            </a:r>
          </a:p>
        </p:txBody>
      </p:sp>
      <p:sp>
        <p:nvSpPr>
          <p:cNvPr id="16" name="Rounded Rectangle 15">
            <a:extLst>
              <a:ext uri="{FF2B5EF4-FFF2-40B4-BE49-F238E27FC236}">
                <a16:creationId xmlns:a16="http://schemas.microsoft.com/office/drawing/2014/main" id="{1B4B544F-CF6E-A349-93D3-D3546FCCF3CF}"/>
              </a:ext>
            </a:extLst>
          </p:cNvPr>
          <p:cNvSpPr/>
          <p:nvPr/>
        </p:nvSpPr>
        <p:spPr>
          <a:xfrm>
            <a:off x="5218393" y="3449808"/>
            <a:ext cx="118310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Deep Learning</a:t>
            </a:r>
          </a:p>
        </p:txBody>
      </p:sp>
      <p:sp>
        <p:nvSpPr>
          <p:cNvPr id="17" name="Rounded Rectangle 16">
            <a:extLst>
              <a:ext uri="{FF2B5EF4-FFF2-40B4-BE49-F238E27FC236}">
                <a16:creationId xmlns:a16="http://schemas.microsoft.com/office/drawing/2014/main" id="{97F70FD2-E968-6F46-BC68-A6C50256AE59}"/>
              </a:ext>
            </a:extLst>
          </p:cNvPr>
          <p:cNvSpPr/>
          <p:nvPr/>
        </p:nvSpPr>
        <p:spPr>
          <a:xfrm>
            <a:off x="5936190" y="3814291"/>
            <a:ext cx="1717507"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Supervised</a:t>
            </a:r>
          </a:p>
        </p:txBody>
      </p:sp>
      <p:sp>
        <p:nvSpPr>
          <p:cNvPr id="18" name="TextBox 17">
            <a:extLst>
              <a:ext uri="{FF2B5EF4-FFF2-40B4-BE49-F238E27FC236}">
                <a16:creationId xmlns:a16="http://schemas.microsoft.com/office/drawing/2014/main" id="{2D37A2B7-87A4-D145-A639-8D24240BFE04}"/>
              </a:ext>
            </a:extLst>
          </p:cNvPr>
          <p:cNvSpPr txBox="1"/>
          <p:nvPr/>
        </p:nvSpPr>
        <p:spPr>
          <a:xfrm>
            <a:off x="2046607" y="-24356"/>
            <a:ext cx="5019726"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Common Patterns of Analytics Business Problems</a:t>
            </a:r>
          </a:p>
        </p:txBody>
      </p:sp>
      <p:sp>
        <p:nvSpPr>
          <p:cNvPr id="19" name="Text Placeholder 5">
            <a:extLst>
              <a:ext uri="{FF2B5EF4-FFF2-40B4-BE49-F238E27FC236}">
                <a16:creationId xmlns:a16="http://schemas.microsoft.com/office/drawing/2014/main" id="{0EA153A8-E6E1-5C43-AAB7-9F9C432ED481}"/>
              </a:ext>
            </a:extLst>
          </p:cNvPr>
          <p:cNvSpPr txBox="1">
            <a:spLocks/>
          </p:cNvSpPr>
          <p:nvPr/>
        </p:nvSpPr>
        <p:spPr>
          <a:xfrm>
            <a:off x="228600" y="630990"/>
            <a:ext cx="8782050" cy="3589655"/>
          </a:xfrm>
          <a:prstGeom prst="rect">
            <a:avLst/>
          </a:prstGeom>
        </p:spPr>
        <p:txBody>
          <a:bodyPr/>
          <a:lstStyle>
            <a:lvl1pPr algn="l" defTabSz="457200" rtl="0" eaLnBrk="0" fontAlgn="base" hangingPunct="0">
              <a:spcBef>
                <a:spcPts val="1100"/>
              </a:spcBef>
              <a:spcAft>
                <a:spcPct val="0"/>
              </a:spcAft>
              <a:buFont typeface="Arial" panose="020B0604020202020204" pitchFamily="34" charset="0"/>
              <a:defRPr sz="1400" kern="1200">
                <a:solidFill>
                  <a:schemeClr val="tx1"/>
                </a:solidFill>
                <a:latin typeface="+mn-lt"/>
                <a:ea typeface="Arial" charset="0"/>
                <a:cs typeface="Arial" charset="0"/>
              </a:defRPr>
            </a:lvl1pPr>
            <a:lvl2pPr marL="173038" indent="-173038"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2pPr>
            <a:lvl3pPr marL="396875" indent="-173038"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3pPr>
            <a:lvl4pPr marL="625475" indent="-168275"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4pPr>
            <a:lvl5pPr marL="803275" indent="-173038"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Solving business problems with Data and AI will utilize a combination of these analytics patterns</a:t>
            </a:r>
            <a:endParaRPr lang="en-US" dirty="0"/>
          </a:p>
        </p:txBody>
      </p:sp>
    </p:spTree>
    <p:extLst>
      <p:ext uri="{BB962C8B-B14F-4D97-AF65-F5344CB8AC3E}">
        <p14:creationId xmlns:p14="http://schemas.microsoft.com/office/powerpoint/2010/main" val="4105493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321">
            <a:extLst>
              <a:ext uri="{FF2B5EF4-FFF2-40B4-BE49-F238E27FC236}">
                <a16:creationId xmlns:a16="http://schemas.microsoft.com/office/drawing/2014/main" id="{28F49D87-7BCB-D04D-A2B2-20089B3832DC}"/>
              </a:ext>
            </a:extLst>
          </p:cNvPr>
          <p:cNvSpPr/>
          <p:nvPr/>
        </p:nvSpPr>
        <p:spPr>
          <a:xfrm rot="5400000">
            <a:off x="1716739" y="4279849"/>
            <a:ext cx="92333" cy="65885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grpSp>
        <p:nvGrpSpPr>
          <p:cNvPr id="289" name="Group 288">
            <a:extLst>
              <a:ext uri="{FF2B5EF4-FFF2-40B4-BE49-F238E27FC236}">
                <a16:creationId xmlns:a16="http://schemas.microsoft.com/office/drawing/2014/main" id="{82A9255B-D6E0-384F-9677-20389B0D4E16}"/>
              </a:ext>
            </a:extLst>
          </p:cNvPr>
          <p:cNvGrpSpPr/>
          <p:nvPr/>
        </p:nvGrpSpPr>
        <p:grpSpPr>
          <a:xfrm>
            <a:off x="2224963" y="4542159"/>
            <a:ext cx="658850" cy="415582"/>
            <a:chOff x="-1447193" y="1875688"/>
            <a:chExt cx="1149566" cy="887826"/>
          </a:xfrm>
        </p:grpSpPr>
        <p:sp>
          <p:nvSpPr>
            <p:cNvPr id="290" name="Shape 319">
              <a:extLst>
                <a:ext uri="{FF2B5EF4-FFF2-40B4-BE49-F238E27FC236}">
                  <a16:creationId xmlns:a16="http://schemas.microsoft.com/office/drawing/2014/main" id="{0EC18E63-71A1-4B44-BDDE-625E837CE3C1}"/>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1" name="_-36.png">
              <a:extLst>
                <a:ext uri="{FF2B5EF4-FFF2-40B4-BE49-F238E27FC236}">
                  <a16:creationId xmlns:a16="http://schemas.microsoft.com/office/drawing/2014/main" id="{D9769D60-19FF-C243-ADA3-B772F010E36E}"/>
                </a:ext>
              </a:extLst>
            </p:cNvPr>
            <p:cNvPicPr/>
            <p:nvPr/>
          </p:nvPicPr>
          <p:blipFill>
            <a:blip r:embed="rId3"/>
            <a:srcRect l="15445" t="21517" r="15445" b="21517"/>
            <a:stretch>
              <a:fillRect/>
            </a:stretch>
          </p:blipFill>
          <p:spPr>
            <a:xfrm>
              <a:off x="-1071698" y="1966978"/>
              <a:ext cx="345282" cy="284610"/>
            </a:xfrm>
            <a:prstGeom prst="rect">
              <a:avLst/>
            </a:prstGeom>
            <a:ln w="3175" cap="flat">
              <a:noFill/>
              <a:miter lim="400000"/>
            </a:ln>
            <a:effectLst/>
          </p:spPr>
        </p:pic>
        <p:sp>
          <p:nvSpPr>
            <p:cNvPr id="292" name="Shape 321">
              <a:extLst>
                <a:ext uri="{FF2B5EF4-FFF2-40B4-BE49-F238E27FC236}">
                  <a16:creationId xmlns:a16="http://schemas.microsoft.com/office/drawing/2014/main" id="{A93801B8-5207-ED42-9407-39AD90B8B4C3}"/>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93" name="Group 292">
            <a:extLst>
              <a:ext uri="{FF2B5EF4-FFF2-40B4-BE49-F238E27FC236}">
                <a16:creationId xmlns:a16="http://schemas.microsoft.com/office/drawing/2014/main" id="{7E2FD821-A3B0-A247-A666-B29EDD879111}"/>
              </a:ext>
            </a:extLst>
          </p:cNvPr>
          <p:cNvGrpSpPr/>
          <p:nvPr/>
        </p:nvGrpSpPr>
        <p:grpSpPr>
          <a:xfrm>
            <a:off x="3495264" y="4541141"/>
            <a:ext cx="478839" cy="395107"/>
            <a:chOff x="-1032273" y="3368145"/>
            <a:chExt cx="643863" cy="585581"/>
          </a:xfrm>
        </p:grpSpPr>
        <p:pic>
          <p:nvPicPr>
            <p:cNvPr id="294" name="Picture 293">
              <a:extLst>
                <a:ext uri="{FF2B5EF4-FFF2-40B4-BE49-F238E27FC236}">
                  <a16:creationId xmlns:a16="http://schemas.microsoft.com/office/drawing/2014/main" id="{CE205B9A-65FE-3D48-B08F-A9CA4066D09C}"/>
                </a:ext>
              </a:extLst>
            </p:cNvPr>
            <p:cNvPicPr>
              <a:picLocks noChangeAspect="1"/>
            </p:cNvPicPr>
            <p:nvPr/>
          </p:nvPicPr>
          <p:blipFill>
            <a:blip r:embed="rId4"/>
            <a:stretch>
              <a:fillRect/>
            </a:stretch>
          </p:blipFill>
          <p:spPr>
            <a:xfrm>
              <a:off x="-974401" y="3368145"/>
              <a:ext cx="386056" cy="301827"/>
            </a:xfrm>
            <a:prstGeom prst="rect">
              <a:avLst/>
            </a:prstGeom>
          </p:spPr>
        </p:pic>
        <p:sp>
          <p:nvSpPr>
            <p:cNvPr id="295" name="Shape 321">
              <a:extLst>
                <a:ext uri="{FF2B5EF4-FFF2-40B4-BE49-F238E27FC236}">
                  <a16:creationId xmlns:a16="http://schemas.microsoft.com/office/drawing/2014/main" id="{999BE040-67A9-0941-AD4C-A9C9BCEDC659}"/>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96" name="Group 295">
            <a:extLst>
              <a:ext uri="{FF2B5EF4-FFF2-40B4-BE49-F238E27FC236}">
                <a16:creationId xmlns:a16="http://schemas.microsoft.com/office/drawing/2014/main" id="{86698345-01D1-E943-B9D6-297CD75BB5BA}"/>
              </a:ext>
            </a:extLst>
          </p:cNvPr>
          <p:cNvGrpSpPr/>
          <p:nvPr/>
        </p:nvGrpSpPr>
        <p:grpSpPr>
          <a:xfrm>
            <a:off x="4101372" y="4544316"/>
            <a:ext cx="832931" cy="414546"/>
            <a:chOff x="-1202205" y="3307184"/>
            <a:chExt cx="1029965" cy="679776"/>
          </a:xfrm>
        </p:grpSpPr>
        <p:pic>
          <p:nvPicPr>
            <p:cNvPr id="297" name="Picture 296">
              <a:extLst>
                <a:ext uri="{FF2B5EF4-FFF2-40B4-BE49-F238E27FC236}">
                  <a16:creationId xmlns:a16="http://schemas.microsoft.com/office/drawing/2014/main" id="{4D527B8F-36EF-6441-96B4-D91A3AE4EBEF}"/>
                </a:ext>
              </a:extLst>
            </p:cNvPr>
            <p:cNvPicPr>
              <a:picLocks noChangeAspect="1"/>
            </p:cNvPicPr>
            <p:nvPr/>
          </p:nvPicPr>
          <p:blipFill>
            <a:blip r:embed="rId4"/>
            <a:stretch>
              <a:fillRect/>
            </a:stretch>
          </p:blipFill>
          <p:spPr>
            <a:xfrm>
              <a:off x="-974400" y="3307184"/>
              <a:ext cx="385334" cy="344192"/>
            </a:xfrm>
            <a:prstGeom prst="rect">
              <a:avLst/>
            </a:prstGeom>
          </p:spPr>
        </p:pic>
        <p:sp>
          <p:nvSpPr>
            <p:cNvPr id="298" name="Shape 321">
              <a:extLst>
                <a:ext uri="{FF2B5EF4-FFF2-40B4-BE49-F238E27FC236}">
                  <a16:creationId xmlns:a16="http://schemas.microsoft.com/office/drawing/2014/main" id="{E0D97F99-61F6-0D4F-9E37-D32DFF30C6F4}"/>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99" name="Group 298">
            <a:extLst>
              <a:ext uri="{FF2B5EF4-FFF2-40B4-BE49-F238E27FC236}">
                <a16:creationId xmlns:a16="http://schemas.microsoft.com/office/drawing/2014/main" id="{537499CF-255D-2A41-AEA1-D0237D06F40A}"/>
              </a:ext>
            </a:extLst>
          </p:cNvPr>
          <p:cNvGrpSpPr/>
          <p:nvPr/>
        </p:nvGrpSpPr>
        <p:grpSpPr>
          <a:xfrm>
            <a:off x="6296382" y="4553522"/>
            <a:ext cx="296992" cy="240270"/>
            <a:chOff x="-974401" y="3347824"/>
            <a:chExt cx="507871" cy="515867"/>
          </a:xfrm>
        </p:grpSpPr>
        <p:pic>
          <p:nvPicPr>
            <p:cNvPr id="300" name="Picture 299">
              <a:extLst>
                <a:ext uri="{FF2B5EF4-FFF2-40B4-BE49-F238E27FC236}">
                  <a16:creationId xmlns:a16="http://schemas.microsoft.com/office/drawing/2014/main" id="{9B705B3B-85A2-2C49-83CD-B0B4883069C0}"/>
                </a:ext>
              </a:extLst>
            </p:cNvPr>
            <p:cNvPicPr>
              <a:picLocks noChangeAspect="1"/>
            </p:cNvPicPr>
            <p:nvPr/>
          </p:nvPicPr>
          <p:blipFill>
            <a:blip r:embed="rId4"/>
            <a:stretch>
              <a:fillRect/>
            </a:stretch>
          </p:blipFill>
          <p:spPr>
            <a:xfrm>
              <a:off x="-974401" y="3347824"/>
              <a:ext cx="507871" cy="397063"/>
            </a:xfrm>
            <a:prstGeom prst="rect">
              <a:avLst/>
            </a:prstGeom>
          </p:spPr>
        </p:pic>
        <p:sp>
          <p:nvSpPr>
            <p:cNvPr id="301" name="Shape 321">
              <a:extLst>
                <a:ext uri="{FF2B5EF4-FFF2-40B4-BE49-F238E27FC236}">
                  <a16:creationId xmlns:a16="http://schemas.microsoft.com/office/drawing/2014/main" id="{53D03BE8-70A0-414C-A1D8-D64EE9466507}"/>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302" name="Group 301">
            <a:extLst>
              <a:ext uri="{FF2B5EF4-FFF2-40B4-BE49-F238E27FC236}">
                <a16:creationId xmlns:a16="http://schemas.microsoft.com/office/drawing/2014/main" id="{86AFA705-F78D-DA48-9483-23BE5F7BED1C}"/>
              </a:ext>
            </a:extLst>
          </p:cNvPr>
          <p:cNvGrpSpPr/>
          <p:nvPr/>
        </p:nvGrpSpPr>
        <p:grpSpPr>
          <a:xfrm>
            <a:off x="2863247" y="4531855"/>
            <a:ext cx="309280" cy="337430"/>
            <a:chOff x="492045" y="2052385"/>
            <a:chExt cx="512961" cy="679424"/>
          </a:xfrm>
        </p:grpSpPr>
        <p:grpSp>
          <p:nvGrpSpPr>
            <p:cNvPr id="303" name="Group 302">
              <a:extLst>
                <a:ext uri="{FF2B5EF4-FFF2-40B4-BE49-F238E27FC236}">
                  <a16:creationId xmlns:a16="http://schemas.microsoft.com/office/drawing/2014/main" id="{6A803108-CC26-6544-B6FB-BA757C215EB8}"/>
                </a:ext>
              </a:extLst>
            </p:cNvPr>
            <p:cNvGrpSpPr/>
            <p:nvPr/>
          </p:nvGrpSpPr>
          <p:grpSpPr>
            <a:xfrm>
              <a:off x="492045" y="2052385"/>
              <a:ext cx="512961" cy="679424"/>
              <a:chOff x="-1150640" y="975509"/>
              <a:chExt cx="512961" cy="679424"/>
            </a:xfrm>
          </p:grpSpPr>
          <p:sp>
            <p:nvSpPr>
              <p:cNvPr id="305" name="Shape 319">
                <a:extLst>
                  <a:ext uri="{FF2B5EF4-FFF2-40B4-BE49-F238E27FC236}">
                    <a16:creationId xmlns:a16="http://schemas.microsoft.com/office/drawing/2014/main" id="{116B868B-3A58-AD49-810C-B8C38F879160}"/>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6" name="Shape 321">
                <a:extLst>
                  <a:ext uri="{FF2B5EF4-FFF2-40B4-BE49-F238E27FC236}">
                    <a16:creationId xmlns:a16="http://schemas.microsoft.com/office/drawing/2014/main" id="{63EDC9B5-C4A3-4949-BC30-AF8F051F8C60}"/>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304" name="Picture 303">
              <a:extLst>
                <a:ext uri="{FF2B5EF4-FFF2-40B4-BE49-F238E27FC236}">
                  <a16:creationId xmlns:a16="http://schemas.microsoft.com/office/drawing/2014/main" id="{9C5BDE75-633B-5346-B4AC-B1C83A8DDD2F}"/>
                </a:ext>
              </a:extLst>
            </p:cNvPr>
            <p:cNvPicPr>
              <a:picLocks noChangeAspect="1"/>
            </p:cNvPicPr>
            <p:nvPr/>
          </p:nvPicPr>
          <p:blipFill>
            <a:blip r:embed="rId5"/>
            <a:stretch>
              <a:fillRect/>
            </a:stretch>
          </p:blipFill>
          <p:spPr>
            <a:xfrm>
              <a:off x="610438" y="2125994"/>
              <a:ext cx="283792" cy="317179"/>
            </a:xfrm>
            <a:prstGeom prst="rect">
              <a:avLst/>
            </a:prstGeom>
          </p:spPr>
        </p:pic>
      </p:grpSp>
      <p:grpSp>
        <p:nvGrpSpPr>
          <p:cNvPr id="307" name="Group 306">
            <a:extLst>
              <a:ext uri="{FF2B5EF4-FFF2-40B4-BE49-F238E27FC236}">
                <a16:creationId xmlns:a16="http://schemas.microsoft.com/office/drawing/2014/main" id="{2F30F17D-9741-DD49-825D-81BD51509746}"/>
              </a:ext>
            </a:extLst>
          </p:cNvPr>
          <p:cNvGrpSpPr/>
          <p:nvPr/>
        </p:nvGrpSpPr>
        <p:grpSpPr>
          <a:xfrm>
            <a:off x="4966657" y="4535797"/>
            <a:ext cx="658850" cy="423180"/>
            <a:chOff x="359426" y="3501579"/>
            <a:chExt cx="1291390" cy="844238"/>
          </a:xfrm>
        </p:grpSpPr>
        <p:grpSp>
          <p:nvGrpSpPr>
            <p:cNvPr id="308" name="Group 307">
              <a:extLst>
                <a:ext uri="{FF2B5EF4-FFF2-40B4-BE49-F238E27FC236}">
                  <a16:creationId xmlns:a16="http://schemas.microsoft.com/office/drawing/2014/main" id="{4ABAF2BF-5014-E04A-917F-45A57D3FCDF9}"/>
                </a:ext>
              </a:extLst>
            </p:cNvPr>
            <p:cNvGrpSpPr/>
            <p:nvPr/>
          </p:nvGrpSpPr>
          <p:grpSpPr>
            <a:xfrm>
              <a:off x="359426" y="3501579"/>
              <a:ext cx="1291390" cy="844238"/>
              <a:chOff x="-1283259" y="975509"/>
              <a:chExt cx="1291390" cy="844238"/>
            </a:xfrm>
          </p:grpSpPr>
          <p:sp>
            <p:nvSpPr>
              <p:cNvPr id="310" name="Shape 319">
                <a:extLst>
                  <a:ext uri="{FF2B5EF4-FFF2-40B4-BE49-F238E27FC236}">
                    <a16:creationId xmlns:a16="http://schemas.microsoft.com/office/drawing/2014/main" id="{8796A7D1-6100-D548-959B-C9B5C374EC82}"/>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11" name="Shape 321">
                <a:extLst>
                  <a:ext uri="{FF2B5EF4-FFF2-40B4-BE49-F238E27FC236}">
                    <a16:creationId xmlns:a16="http://schemas.microsoft.com/office/drawing/2014/main" id="{6178164C-4F84-E549-928C-885E1E652295}"/>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309" name="Picture 308">
              <a:extLst>
                <a:ext uri="{FF2B5EF4-FFF2-40B4-BE49-F238E27FC236}">
                  <a16:creationId xmlns:a16="http://schemas.microsoft.com/office/drawing/2014/main" id="{7FDF0FEE-F3BA-5A45-B025-46FC20AD9C30}"/>
                </a:ext>
              </a:extLst>
            </p:cNvPr>
            <p:cNvPicPr>
              <a:picLocks noChangeAspect="1"/>
            </p:cNvPicPr>
            <p:nvPr/>
          </p:nvPicPr>
          <p:blipFill>
            <a:blip r:embed="rId6"/>
            <a:stretch>
              <a:fillRect/>
            </a:stretch>
          </p:blipFill>
          <p:spPr>
            <a:xfrm>
              <a:off x="560668" y="3551893"/>
              <a:ext cx="337780" cy="274937"/>
            </a:xfrm>
            <a:prstGeom prst="rect">
              <a:avLst/>
            </a:prstGeom>
          </p:spPr>
        </p:pic>
      </p:grpSp>
      <p:grpSp>
        <p:nvGrpSpPr>
          <p:cNvPr id="312" name="Group 311">
            <a:extLst>
              <a:ext uri="{FF2B5EF4-FFF2-40B4-BE49-F238E27FC236}">
                <a16:creationId xmlns:a16="http://schemas.microsoft.com/office/drawing/2014/main" id="{987D3538-1DD9-AA49-A200-C1EBE91B7677}"/>
              </a:ext>
            </a:extLst>
          </p:cNvPr>
          <p:cNvGrpSpPr/>
          <p:nvPr/>
        </p:nvGrpSpPr>
        <p:grpSpPr>
          <a:xfrm>
            <a:off x="5698432" y="4539774"/>
            <a:ext cx="227789" cy="259708"/>
            <a:chOff x="520052" y="4273413"/>
            <a:chExt cx="456947" cy="558157"/>
          </a:xfrm>
        </p:grpSpPr>
        <p:grpSp>
          <p:nvGrpSpPr>
            <p:cNvPr id="313" name="Group 312">
              <a:extLst>
                <a:ext uri="{FF2B5EF4-FFF2-40B4-BE49-F238E27FC236}">
                  <a16:creationId xmlns:a16="http://schemas.microsoft.com/office/drawing/2014/main" id="{0DF5247E-02D6-7C4E-BDA0-72F905FC7DEC}"/>
                </a:ext>
              </a:extLst>
            </p:cNvPr>
            <p:cNvGrpSpPr/>
            <p:nvPr/>
          </p:nvGrpSpPr>
          <p:grpSpPr>
            <a:xfrm>
              <a:off x="520052" y="4273413"/>
              <a:ext cx="456947" cy="558157"/>
              <a:chOff x="-1122633" y="975509"/>
              <a:chExt cx="456947" cy="558157"/>
            </a:xfrm>
          </p:grpSpPr>
          <p:sp>
            <p:nvSpPr>
              <p:cNvPr id="315" name="Shape 319">
                <a:extLst>
                  <a:ext uri="{FF2B5EF4-FFF2-40B4-BE49-F238E27FC236}">
                    <a16:creationId xmlns:a16="http://schemas.microsoft.com/office/drawing/2014/main" id="{EF82EE02-468D-994B-8CEB-7053D6A6DC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6" name="Shape 321">
                <a:extLst>
                  <a:ext uri="{FF2B5EF4-FFF2-40B4-BE49-F238E27FC236}">
                    <a16:creationId xmlns:a16="http://schemas.microsoft.com/office/drawing/2014/main" id="{66171A79-8DE0-FD4B-9435-5D91936BE5D1}"/>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314" name="Picture 313">
              <a:extLst>
                <a:ext uri="{FF2B5EF4-FFF2-40B4-BE49-F238E27FC236}">
                  <a16:creationId xmlns:a16="http://schemas.microsoft.com/office/drawing/2014/main" id="{7956CAE9-69A5-5646-920D-92BBC875BDF2}"/>
                </a:ext>
              </a:extLst>
            </p:cNvPr>
            <p:cNvPicPr>
              <a:picLocks noChangeAspect="1"/>
            </p:cNvPicPr>
            <p:nvPr/>
          </p:nvPicPr>
          <p:blipFill>
            <a:blip r:embed="rId7"/>
            <a:stretch>
              <a:fillRect/>
            </a:stretch>
          </p:blipFill>
          <p:spPr>
            <a:xfrm>
              <a:off x="561452" y="4373944"/>
              <a:ext cx="357806" cy="244355"/>
            </a:xfrm>
            <a:prstGeom prst="rect">
              <a:avLst/>
            </a:prstGeom>
          </p:spPr>
        </p:pic>
      </p:grpSp>
      <p:grpSp>
        <p:nvGrpSpPr>
          <p:cNvPr id="317" name="Group 316">
            <a:extLst>
              <a:ext uri="{FF2B5EF4-FFF2-40B4-BE49-F238E27FC236}">
                <a16:creationId xmlns:a16="http://schemas.microsoft.com/office/drawing/2014/main" id="{E25F5818-A5CC-134C-BA46-7DE396E78138}"/>
              </a:ext>
            </a:extLst>
          </p:cNvPr>
          <p:cNvGrpSpPr/>
          <p:nvPr/>
        </p:nvGrpSpPr>
        <p:grpSpPr>
          <a:xfrm>
            <a:off x="6970657" y="4548363"/>
            <a:ext cx="226920" cy="237854"/>
            <a:chOff x="541005" y="5725926"/>
            <a:chExt cx="456947" cy="552367"/>
          </a:xfrm>
        </p:grpSpPr>
        <p:grpSp>
          <p:nvGrpSpPr>
            <p:cNvPr id="318" name="Group 317">
              <a:extLst>
                <a:ext uri="{FF2B5EF4-FFF2-40B4-BE49-F238E27FC236}">
                  <a16:creationId xmlns:a16="http://schemas.microsoft.com/office/drawing/2014/main" id="{110077A8-22CA-814D-AAFA-DB0FB5008A7F}"/>
                </a:ext>
              </a:extLst>
            </p:cNvPr>
            <p:cNvGrpSpPr/>
            <p:nvPr/>
          </p:nvGrpSpPr>
          <p:grpSpPr>
            <a:xfrm>
              <a:off x="541005" y="5725926"/>
              <a:ext cx="456947" cy="552367"/>
              <a:chOff x="-1122633" y="975509"/>
              <a:chExt cx="456947" cy="552367"/>
            </a:xfrm>
          </p:grpSpPr>
          <p:sp>
            <p:nvSpPr>
              <p:cNvPr id="320" name="Shape 319">
                <a:extLst>
                  <a:ext uri="{FF2B5EF4-FFF2-40B4-BE49-F238E27FC236}">
                    <a16:creationId xmlns:a16="http://schemas.microsoft.com/office/drawing/2014/main" id="{97812EE0-B130-5D4B-BAE5-09F0732AB30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1" name="Shape 321">
                <a:extLst>
                  <a:ext uri="{FF2B5EF4-FFF2-40B4-BE49-F238E27FC236}">
                    <a16:creationId xmlns:a16="http://schemas.microsoft.com/office/drawing/2014/main" id="{95470599-7A58-B24C-AAB1-94F714AD51C3}"/>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319" name="Picture 318">
              <a:extLst>
                <a:ext uri="{FF2B5EF4-FFF2-40B4-BE49-F238E27FC236}">
                  <a16:creationId xmlns:a16="http://schemas.microsoft.com/office/drawing/2014/main" id="{435DEA29-9DD0-AB41-A0E6-1219A0C0E9B0}"/>
                </a:ext>
              </a:extLst>
            </p:cNvPr>
            <p:cNvPicPr>
              <a:picLocks noChangeAspect="1"/>
            </p:cNvPicPr>
            <p:nvPr/>
          </p:nvPicPr>
          <p:blipFill>
            <a:blip r:embed="rId8"/>
            <a:stretch>
              <a:fillRect/>
            </a:stretch>
          </p:blipFill>
          <p:spPr>
            <a:xfrm>
              <a:off x="585455" y="5816278"/>
              <a:ext cx="358684" cy="260861"/>
            </a:xfrm>
            <a:prstGeom prst="rect">
              <a:avLst/>
            </a:prstGeom>
          </p:spPr>
        </p:pic>
      </p:grpSp>
      <p:grpSp>
        <p:nvGrpSpPr>
          <p:cNvPr id="322" name="Group 321">
            <a:extLst>
              <a:ext uri="{FF2B5EF4-FFF2-40B4-BE49-F238E27FC236}">
                <a16:creationId xmlns:a16="http://schemas.microsoft.com/office/drawing/2014/main" id="{817041FE-B81E-754B-9280-72F942958EB4}"/>
              </a:ext>
            </a:extLst>
          </p:cNvPr>
          <p:cNvGrpSpPr/>
          <p:nvPr/>
        </p:nvGrpSpPr>
        <p:grpSpPr>
          <a:xfrm>
            <a:off x="3127596" y="387544"/>
            <a:ext cx="288152" cy="360068"/>
            <a:chOff x="9042960" y="521717"/>
            <a:chExt cx="518622" cy="587091"/>
          </a:xfrm>
        </p:grpSpPr>
        <p:grpSp>
          <p:nvGrpSpPr>
            <p:cNvPr id="323" name="Group 322">
              <a:extLst>
                <a:ext uri="{FF2B5EF4-FFF2-40B4-BE49-F238E27FC236}">
                  <a16:creationId xmlns:a16="http://schemas.microsoft.com/office/drawing/2014/main" id="{B1021BEF-A4F2-134C-890D-A44CB4DAEF3E}"/>
                </a:ext>
              </a:extLst>
            </p:cNvPr>
            <p:cNvGrpSpPr/>
            <p:nvPr/>
          </p:nvGrpSpPr>
          <p:grpSpPr>
            <a:xfrm>
              <a:off x="9042960" y="521717"/>
              <a:ext cx="518622" cy="587091"/>
              <a:chOff x="-1184308" y="975509"/>
              <a:chExt cx="518622" cy="587091"/>
            </a:xfrm>
          </p:grpSpPr>
          <p:sp>
            <p:nvSpPr>
              <p:cNvPr id="325" name="Shape 319">
                <a:extLst>
                  <a:ext uri="{FF2B5EF4-FFF2-40B4-BE49-F238E27FC236}">
                    <a16:creationId xmlns:a16="http://schemas.microsoft.com/office/drawing/2014/main" id="{2E12A9E1-D9D1-4B42-A53B-3A93DFE4040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6" name="Shape 321">
                <a:extLst>
                  <a:ext uri="{FF2B5EF4-FFF2-40B4-BE49-F238E27FC236}">
                    <a16:creationId xmlns:a16="http://schemas.microsoft.com/office/drawing/2014/main" id="{1849029F-9937-D049-A8D9-7E95BAB83726}"/>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324" name="Picture 323">
              <a:extLst>
                <a:ext uri="{FF2B5EF4-FFF2-40B4-BE49-F238E27FC236}">
                  <a16:creationId xmlns:a16="http://schemas.microsoft.com/office/drawing/2014/main" id="{4BE84BC9-063B-0B4F-AC36-890AF7F5779A}"/>
                </a:ext>
              </a:extLst>
            </p:cNvPr>
            <p:cNvPicPr>
              <a:picLocks noChangeAspect="1"/>
            </p:cNvPicPr>
            <p:nvPr/>
          </p:nvPicPr>
          <p:blipFill>
            <a:blip r:embed="rId9"/>
            <a:stretch>
              <a:fillRect/>
            </a:stretch>
          </p:blipFill>
          <p:spPr>
            <a:xfrm>
              <a:off x="9198214" y="617087"/>
              <a:ext cx="284061" cy="284061"/>
            </a:xfrm>
            <a:prstGeom prst="rect">
              <a:avLst/>
            </a:prstGeom>
          </p:spPr>
        </p:pic>
      </p:grpSp>
      <p:grpSp>
        <p:nvGrpSpPr>
          <p:cNvPr id="327" name="Group 326">
            <a:extLst>
              <a:ext uri="{FF2B5EF4-FFF2-40B4-BE49-F238E27FC236}">
                <a16:creationId xmlns:a16="http://schemas.microsoft.com/office/drawing/2014/main" id="{AD851ECD-7ABA-8345-B712-5D7FE8D07EC5}"/>
              </a:ext>
            </a:extLst>
          </p:cNvPr>
          <p:cNvGrpSpPr/>
          <p:nvPr/>
        </p:nvGrpSpPr>
        <p:grpSpPr>
          <a:xfrm>
            <a:off x="4194662" y="389173"/>
            <a:ext cx="1056347" cy="397497"/>
            <a:chOff x="9102274" y="1210854"/>
            <a:chExt cx="1901236" cy="648119"/>
          </a:xfrm>
        </p:grpSpPr>
        <p:grpSp>
          <p:nvGrpSpPr>
            <p:cNvPr id="328" name="Group 327">
              <a:extLst>
                <a:ext uri="{FF2B5EF4-FFF2-40B4-BE49-F238E27FC236}">
                  <a16:creationId xmlns:a16="http://schemas.microsoft.com/office/drawing/2014/main" id="{4AA63948-884C-9149-B7C3-1289BA550E01}"/>
                </a:ext>
              </a:extLst>
            </p:cNvPr>
            <p:cNvGrpSpPr/>
            <p:nvPr/>
          </p:nvGrpSpPr>
          <p:grpSpPr>
            <a:xfrm>
              <a:off x="9102274" y="1210854"/>
              <a:ext cx="1901236" cy="648119"/>
              <a:chOff x="-1124987" y="972698"/>
              <a:chExt cx="1901236" cy="648119"/>
            </a:xfrm>
          </p:grpSpPr>
          <p:sp>
            <p:nvSpPr>
              <p:cNvPr id="330" name="Shape 319">
                <a:extLst>
                  <a:ext uri="{FF2B5EF4-FFF2-40B4-BE49-F238E27FC236}">
                    <a16:creationId xmlns:a16="http://schemas.microsoft.com/office/drawing/2014/main" id="{900C3F4A-B0A9-D14E-985A-E1ED9A656E4A}"/>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1" name="Shape 321">
                <a:extLst>
                  <a:ext uri="{FF2B5EF4-FFF2-40B4-BE49-F238E27FC236}">
                    <a16:creationId xmlns:a16="http://schemas.microsoft.com/office/drawing/2014/main" id="{547FB4A5-A0E7-564D-AD15-357BC17BA9A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329" name="Picture 328">
              <a:extLst>
                <a:ext uri="{FF2B5EF4-FFF2-40B4-BE49-F238E27FC236}">
                  <a16:creationId xmlns:a16="http://schemas.microsoft.com/office/drawing/2014/main" id="{7FFC9368-5D85-D643-A349-9D89EB928224}"/>
                </a:ext>
              </a:extLst>
            </p:cNvPr>
            <p:cNvPicPr>
              <a:picLocks noChangeAspect="1"/>
            </p:cNvPicPr>
            <p:nvPr/>
          </p:nvPicPr>
          <p:blipFill>
            <a:blip r:embed="rId10"/>
            <a:stretch>
              <a:fillRect/>
            </a:stretch>
          </p:blipFill>
          <p:spPr>
            <a:xfrm>
              <a:off x="9739337" y="1285355"/>
              <a:ext cx="245254" cy="359123"/>
            </a:xfrm>
            <a:prstGeom prst="rect">
              <a:avLst/>
            </a:prstGeom>
          </p:spPr>
        </p:pic>
      </p:grpSp>
      <p:grpSp>
        <p:nvGrpSpPr>
          <p:cNvPr id="332" name="Group 331">
            <a:extLst>
              <a:ext uri="{FF2B5EF4-FFF2-40B4-BE49-F238E27FC236}">
                <a16:creationId xmlns:a16="http://schemas.microsoft.com/office/drawing/2014/main" id="{333181CF-B38C-844E-AB42-FAE6E4B2995C}"/>
              </a:ext>
            </a:extLst>
          </p:cNvPr>
          <p:cNvGrpSpPr/>
          <p:nvPr/>
        </p:nvGrpSpPr>
        <p:grpSpPr>
          <a:xfrm>
            <a:off x="6950999" y="389930"/>
            <a:ext cx="250467" cy="366173"/>
            <a:chOff x="9108478" y="3469241"/>
            <a:chExt cx="458460" cy="587091"/>
          </a:xfrm>
        </p:grpSpPr>
        <p:grpSp>
          <p:nvGrpSpPr>
            <p:cNvPr id="333" name="Group 332">
              <a:extLst>
                <a:ext uri="{FF2B5EF4-FFF2-40B4-BE49-F238E27FC236}">
                  <a16:creationId xmlns:a16="http://schemas.microsoft.com/office/drawing/2014/main" id="{E14546C1-9CD8-0C4D-8D33-4E5767A02DCE}"/>
                </a:ext>
              </a:extLst>
            </p:cNvPr>
            <p:cNvGrpSpPr/>
            <p:nvPr/>
          </p:nvGrpSpPr>
          <p:grpSpPr>
            <a:xfrm>
              <a:off x="9108478" y="3469241"/>
              <a:ext cx="458460" cy="587091"/>
              <a:chOff x="-1123382" y="975509"/>
              <a:chExt cx="458460" cy="587091"/>
            </a:xfrm>
          </p:grpSpPr>
          <p:sp>
            <p:nvSpPr>
              <p:cNvPr id="335" name="Shape 319">
                <a:extLst>
                  <a:ext uri="{FF2B5EF4-FFF2-40B4-BE49-F238E27FC236}">
                    <a16:creationId xmlns:a16="http://schemas.microsoft.com/office/drawing/2014/main" id="{418C7707-2899-2942-A209-ABFEF09B425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6" name="Shape 321">
                <a:extLst>
                  <a:ext uri="{FF2B5EF4-FFF2-40B4-BE49-F238E27FC236}">
                    <a16:creationId xmlns:a16="http://schemas.microsoft.com/office/drawing/2014/main" id="{E42556CA-025E-5542-B972-B1323A566B21}"/>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334" name="Picture 333">
              <a:extLst>
                <a:ext uri="{FF2B5EF4-FFF2-40B4-BE49-F238E27FC236}">
                  <a16:creationId xmlns:a16="http://schemas.microsoft.com/office/drawing/2014/main" id="{85ADC53C-4FB7-F24B-9E1F-52BFEC6ECF38}"/>
                </a:ext>
              </a:extLst>
            </p:cNvPr>
            <p:cNvPicPr>
              <a:picLocks noChangeAspect="1"/>
            </p:cNvPicPr>
            <p:nvPr/>
          </p:nvPicPr>
          <p:blipFill>
            <a:blip r:embed="rId11"/>
            <a:stretch>
              <a:fillRect/>
            </a:stretch>
          </p:blipFill>
          <p:spPr>
            <a:xfrm>
              <a:off x="9157533" y="3581466"/>
              <a:ext cx="353726" cy="251332"/>
            </a:xfrm>
            <a:prstGeom prst="rect">
              <a:avLst/>
            </a:prstGeom>
          </p:spPr>
        </p:pic>
      </p:grpSp>
      <p:grpSp>
        <p:nvGrpSpPr>
          <p:cNvPr id="337" name="Group 336">
            <a:extLst>
              <a:ext uri="{FF2B5EF4-FFF2-40B4-BE49-F238E27FC236}">
                <a16:creationId xmlns:a16="http://schemas.microsoft.com/office/drawing/2014/main" id="{414F507E-B388-FF4A-A1A0-69F33B35215A}"/>
              </a:ext>
            </a:extLst>
          </p:cNvPr>
          <p:cNvGrpSpPr/>
          <p:nvPr/>
        </p:nvGrpSpPr>
        <p:grpSpPr>
          <a:xfrm>
            <a:off x="7480654" y="411916"/>
            <a:ext cx="273112" cy="332924"/>
            <a:chOff x="9104471" y="4216001"/>
            <a:chExt cx="466474" cy="587091"/>
          </a:xfrm>
        </p:grpSpPr>
        <p:grpSp>
          <p:nvGrpSpPr>
            <p:cNvPr id="338" name="Group 337">
              <a:extLst>
                <a:ext uri="{FF2B5EF4-FFF2-40B4-BE49-F238E27FC236}">
                  <a16:creationId xmlns:a16="http://schemas.microsoft.com/office/drawing/2014/main" id="{1534F3C4-3678-CD4A-B65D-B4778E01305A}"/>
                </a:ext>
              </a:extLst>
            </p:cNvPr>
            <p:cNvGrpSpPr/>
            <p:nvPr/>
          </p:nvGrpSpPr>
          <p:grpSpPr>
            <a:xfrm>
              <a:off x="9104471" y="4216001"/>
              <a:ext cx="466474" cy="587091"/>
              <a:chOff x="-1127388" y="975509"/>
              <a:chExt cx="466474" cy="587091"/>
            </a:xfrm>
          </p:grpSpPr>
          <p:sp>
            <p:nvSpPr>
              <p:cNvPr id="340" name="Shape 319">
                <a:extLst>
                  <a:ext uri="{FF2B5EF4-FFF2-40B4-BE49-F238E27FC236}">
                    <a16:creationId xmlns:a16="http://schemas.microsoft.com/office/drawing/2014/main" id="{6239A35E-A98A-9A4B-B7FA-30EE7B4966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43" name="Shape 321">
                <a:extLst>
                  <a:ext uri="{FF2B5EF4-FFF2-40B4-BE49-F238E27FC236}">
                    <a16:creationId xmlns:a16="http://schemas.microsoft.com/office/drawing/2014/main" id="{4E352FA4-7192-C04F-82C1-B42505C72678}"/>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339" name="Picture 338">
              <a:extLst>
                <a:ext uri="{FF2B5EF4-FFF2-40B4-BE49-F238E27FC236}">
                  <a16:creationId xmlns:a16="http://schemas.microsoft.com/office/drawing/2014/main" id="{252C7900-07BF-024F-963F-1713103321BC}"/>
                </a:ext>
              </a:extLst>
            </p:cNvPr>
            <p:cNvPicPr>
              <a:picLocks noChangeAspect="1"/>
            </p:cNvPicPr>
            <p:nvPr/>
          </p:nvPicPr>
          <p:blipFill>
            <a:blip r:embed="rId12"/>
            <a:stretch>
              <a:fillRect/>
            </a:stretch>
          </p:blipFill>
          <p:spPr>
            <a:xfrm>
              <a:off x="9156387" y="4300252"/>
              <a:ext cx="347377" cy="272268"/>
            </a:xfrm>
            <a:prstGeom prst="rect">
              <a:avLst/>
            </a:prstGeom>
          </p:spPr>
        </p:pic>
      </p:grpSp>
      <p:grpSp>
        <p:nvGrpSpPr>
          <p:cNvPr id="344" name="Group 343">
            <a:extLst>
              <a:ext uri="{FF2B5EF4-FFF2-40B4-BE49-F238E27FC236}">
                <a16:creationId xmlns:a16="http://schemas.microsoft.com/office/drawing/2014/main" id="{4DABCEE9-C2A9-8043-92B2-78837FCC7FB8}"/>
              </a:ext>
            </a:extLst>
          </p:cNvPr>
          <p:cNvGrpSpPr/>
          <p:nvPr/>
        </p:nvGrpSpPr>
        <p:grpSpPr>
          <a:xfrm>
            <a:off x="6306646" y="385562"/>
            <a:ext cx="573875" cy="406575"/>
            <a:chOff x="8881392" y="4870546"/>
            <a:chExt cx="1032871" cy="662921"/>
          </a:xfrm>
        </p:grpSpPr>
        <p:grpSp>
          <p:nvGrpSpPr>
            <p:cNvPr id="345" name="Group 344">
              <a:extLst>
                <a:ext uri="{FF2B5EF4-FFF2-40B4-BE49-F238E27FC236}">
                  <a16:creationId xmlns:a16="http://schemas.microsoft.com/office/drawing/2014/main" id="{EEF7B460-BEBB-8143-97C0-1467143F3C30}"/>
                </a:ext>
              </a:extLst>
            </p:cNvPr>
            <p:cNvGrpSpPr/>
            <p:nvPr/>
          </p:nvGrpSpPr>
          <p:grpSpPr>
            <a:xfrm>
              <a:off x="8881392" y="4870546"/>
              <a:ext cx="1032871" cy="662921"/>
              <a:chOff x="-1350476" y="975509"/>
              <a:chExt cx="1032871" cy="662921"/>
            </a:xfrm>
          </p:grpSpPr>
          <p:sp>
            <p:nvSpPr>
              <p:cNvPr id="355" name="Shape 319">
                <a:extLst>
                  <a:ext uri="{FF2B5EF4-FFF2-40B4-BE49-F238E27FC236}">
                    <a16:creationId xmlns:a16="http://schemas.microsoft.com/office/drawing/2014/main" id="{8D1E4C8F-EC8B-8641-98B1-405ACD77778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6" name="Shape 321">
                <a:extLst>
                  <a:ext uri="{FF2B5EF4-FFF2-40B4-BE49-F238E27FC236}">
                    <a16:creationId xmlns:a16="http://schemas.microsoft.com/office/drawing/2014/main" id="{70E2D4E8-616E-6945-A0A5-329AD2591D60}"/>
                  </a:ext>
                </a:extLst>
              </p:cNvPr>
              <p:cNvSpPr/>
              <p:nvPr/>
            </p:nvSpPr>
            <p:spPr>
              <a:xfrm>
                <a:off x="-1350476" y="1487881"/>
                <a:ext cx="1032871"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354" name="Picture 353">
              <a:extLst>
                <a:ext uri="{FF2B5EF4-FFF2-40B4-BE49-F238E27FC236}">
                  <a16:creationId xmlns:a16="http://schemas.microsoft.com/office/drawing/2014/main" id="{567CE67B-2F64-A441-A76A-0C277B47D8CE}"/>
                </a:ext>
              </a:extLst>
            </p:cNvPr>
            <p:cNvPicPr>
              <a:picLocks noChangeAspect="1"/>
            </p:cNvPicPr>
            <p:nvPr/>
          </p:nvPicPr>
          <p:blipFill>
            <a:blip r:embed="rId13"/>
            <a:stretch>
              <a:fillRect/>
            </a:stretch>
          </p:blipFill>
          <p:spPr>
            <a:xfrm>
              <a:off x="9164404" y="4928016"/>
              <a:ext cx="339361" cy="339361"/>
            </a:xfrm>
            <a:prstGeom prst="rect">
              <a:avLst/>
            </a:prstGeom>
          </p:spPr>
        </p:pic>
      </p:grpSp>
      <p:grpSp>
        <p:nvGrpSpPr>
          <p:cNvPr id="357" name="Group 356">
            <a:extLst>
              <a:ext uri="{FF2B5EF4-FFF2-40B4-BE49-F238E27FC236}">
                <a16:creationId xmlns:a16="http://schemas.microsoft.com/office/drawing/2014/main" id="{4E81284A-71A2-484B-A780-CBD386A19C92}"/>
              </a:ext>
            </a:extLst>
          </p:cNvPr>
          <p:cNvGrpSpPr/>
          <p:nvPr/>
        </p:nvGrpSpPr>
        <p:grpSpPr>
          <a:xfrm>
            <a:off x="3565891" y="378185"/>
            <a:ext cx="577081" cy="401131"/>
            <a:chOff x="9025123" y="5666816"/>
            <a:chExt cx="964851" cy="572753"/>
          </a:xfrm>
        </p:grpSpPr>
        <p:grpSp>
          <p:nvGrpSpPr>
            <p:cNvPr id="358" name="Group 357">
              <a:extLst>
                <a:ext uri="{FF2B5EF4-FFF2-40B4-BE49-F238E27FC236}">
                  <a16:creationId xmlns:a16="http://schemas.microsoft.com/office/drawing/2014/main" id="{5C7B158E-1212-EF4B-B488-5F30B89D0FF6}"/>
                </a:ext>
              </a:extLst>
            </p:cNvPr>
            <p:cNvGrpSpPr/>
            <p:nvPr/>
          </p:nvGrpSpPr>
          <p:grpSpPr>
            <a:xfrm>
              <a:off x="9025123" y="5666816"/>
              <a:ext cx="964851" cy="572753"/>
              <a:chOff x="-1206738" y="975509"/>
              <a:chExt cx="964851" cy="572753"/>
            </a:xfrm>
          </p:grpSpPr>
          <p:sp>
            <p:nvSpPr>
              <p:cNvPr id="360" name="Shape 319">
                <a:extLst>
                  <a:ext uri="{FF2B5EF4-FFF2-40B4-BE49-F238E27FC236}">
                    <a16:creationId xmlns:a16="http://schemas.microsoft.com/office/drawing/2014/main" id="{86B5DFC5-5CB9-7D4E-B3F3-E38ED768E0A9}"/>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1" name="Shape 321">
                <a:extLst>
                  <a:ext uri="{FF2B5EF4-FFF2-40B4-BE49-F238E27FC236}">
                    <a16:creationId xmlns:a16="http://schemas.microsoft.com/office/drawing/2014/main" id="{AD016B30-662C-3C4E-A4F8-B7995868F0EB}"/>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59" name="Picture 358">
              <a:extLst>
                <a:ext uri="{FF2B5EF4-FFF2-40B4-BE49-F238E27FC236}">
                  <a16:creationId xmlns:a16="http://schemas.microsoft.com/office/drawing/2014/main" id="{E6B02366-30A3-A84E-839C-B7BE8CF6CE7D}"/>
                </a:ext>
              </a:extLst>
            </p:cNvPr>
            <p:cNvPicPr>
              <a:picLocks noChangeAspect="1"/>
            </p:cNvPicPr>
            <p:nvPr/>
          </p:nvPicPr>
          <p:blipFill>
            <a:blip r:embed="rId14"/>
            <a:stretch>
              <a:fillRect/>
            </a:stretch>
          </p:blipFill>
          <p:spPr>
            <a:xfrm>
              <a:off x="9177279" y="5670743"/>
              <a:ext cx="319761" cy="357379"/>
            </a:xfrm>
            <a:prstGeom prst="rect">
              <a:avLst/>
            </a:prstGeom>
          </p:spPr>
        </p:pic>
      </p:grpSp>
      <p:grpSp>
        <p:nvGrpSpPr>
          <p:cNvPr id="362" name="Group 361">
            <a:extLst>
              <a:ext uri="{FF2B5EF4-FFF2-40B4-BE49-F238E27FC236}">
                <a16:creationId xmlns:a16="http://schemas.microsoft.com/office/drawing/2014/main" id="{4D72D3BA-6526-4747-B41A-DD6A7C569B2B}"/>
              </a:ext>
            </a:extLst>
          </p:cNvPr>
          <p:cNvGrpSpPr/>
          <p:nvPr/>
        </p:nvGrpSpPr>
        <p:grpSpPr>
          <a:xfrm>
            <a:off x="5697645" y="393468"/>
            <a:ext cx="423193" cy="395773"/>
            <a:chOff x="9077221" y="2670742"/>
            <a:chExt cx="761670" cy="645308"/>
          </a:xfrm>
        </p:grpSpPr>
        <p:grpSp>
          <p:nvGrpSpPr>
            <p:cNvPr id="363" name="Group 362">
              <a:extLst>
                <a:ext uri="{FF2B5EF4-FFF2-40B4-BE49-F238E27FC236}">
                  <a16:creationId xmlns:a16="http://schemas.microsoft.com/office/drawing/2014/main" id="{4531CD2A-459F-9C47-93A3-98DD5CA5AB9D}"/>
                </a:ext>
              </a:extLst>
            </p:cNvPr>
            <p:cNvGrpSpPr/>
            <p:nvPr/>
          </p:nvGrpSpPr>
          <p:grpSpPr>
            <a:xfrm>
              <a:off x="9077221" y="2670742"/>
              <a:ext cx="761670" cy="645308"/>
              <a:chOff x="-1154639" y="975509"/>
              <a:chExt cx="761670" cy="645308"/>
            </a:xfrm>
          </p:grpSpPr>
          <p:sp>
            <p:nvSpPr>
              <p:cNvPr id="365" name="Shape 319">
                <a:extLst>
                  <a:ext uri="{FF2B5EF4-FFF2-40B4-BE49-F238E27FC236}">
                    <a16:creationId xmlns:a16="http://schemas.microsoft.com/office/drawing/2014/main" id="{019AE804-4A2F-F241-9BEA-A45900E6B60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6" name="Shape 321">
                <a:extLst>
                  <a:ext uri="{FF2B5EF4-FFF2-40B4-BE49-F238E27FC236}">
                    <a16:creationId xmlns:a16="http://schemas.microsoft.com/office/drawing/2014/main" id="{E9F1F417-3A20-B844-9DB0-7B78EF04DFC1}"/>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64" name="Picture 363">
              <a:extLst>
                <a:ext uri="{FF2B5EF4-FFF2-40B4-BE49-F238E27FC236}">
                  <a16:creationId xmlns:a16="http://schemas.microsoft.com/office/drawing/2014/main" id="{15FC947A-A0C2-8043-9E41-DD6E04765DBE}"/>
                </a:ext>
              </a:extLst>
            </p:cNvPr>
            <p:cNvPicPr>
              <a:picLocks noChangeAspect="1"/>
            </p:cNvPicPr>
            <p:nvPr/>
          </p:nvPicPr>
          <p:blipFill>
            <a:blip r:embed="rId15"/>
            <a:stretch>
              <a:fillRect/>
            </a:stretch>
          </p:blipFill>
          <p:spPr>
            <a:xfrm>
              <a:off x="9186283" y="2762582"/>
              <a:ext cx="310817" cy="310817"/>
            </a:xfrm>
            <a:prstGeom prst="rect">
              <a:avLst/>
            </a:prstGeom>
          </p:spPr>
        </p:pic>
      </p:grpSp>
      <p:grpSp>
        <p:nvGrpSpPr>
          <p:cNvPr id="367" name="Group 366">
            <a:extLst>
              <a:ext uri="{FF2B5EF4-FFF2-40B4-BE49-F238E27FC236}">
                <a16:creationId xmlns:a16="http://schemas.microsoft.com/office/drawing/2014/main" id="{9D5BB05C-F4B5-164E-9B54-970DEF764D10}"/>
              </a:ext>
            </a:extLst>
          </p:cNvPr>
          <p:cNvGrpSpPr/>
          <p:nvPr/>
        </p:nvGrpSpPr>
        <p:grpSpPr>
          <a:xfrm>
            <a:off x="5049588" y="393468"/>
            <a:ext cx="551433" cy="395773"/>
            <a:chOff x="9066801" y="1940323"/>
            <a:chExt cx="992479" cy="645308"/>
          </a:xfrm>
        </p:grpSpPr>
        <p:grpSp>
          <p:nvGrpSpPr>
            <p:cNvPr id="368" name="Group 367">
              <a:extLst>
                <a:ext uri="{FF2B5EF4-FFF2-40B4-BE49-F238E27FC236}">
                  <a16:creationId xmlns:a16="http://schemas.microsoft.com/office/drawing/2014/main" id="{54BBE672-93C0-2048-8DB3-9DB9AAC689B1}"/>
                </a:ext>
              </a:extLst>
            </p:cNvPr>
            <p:cNvGrpSpPr/>
            <p:nvPr/>
          </p:nvGrpSpPr>
          <p:grpSpPr>
            <a:xfrm>
              <a:off x="9066801" y="1940323"/>
              <a:ext cx="992479" cy="645308"/>
              <a:chOff x="-1165057" y="975509"/>
              <a:chExt cx="992479" cy="645308"/>
            </a:xfrm>
          </p:grpSpPr>
          <p:sp>
            <p:nvSpPr>
              <p:cNvPr id="370" name="Shape 319">
                <a:extLst>
                  <a:ext uri="{FF2B5EF4-FFF2-40B4-BE49-F238E27FC236}">
                    <a16:creationId xmlns:a16="http://schemas.microsoft.com/office/drawing/2014/main" id="{3732AFF3-5539-974C-8213-303B80FA2A3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1" name="Shape 321">
                <a:extLst>
                  <a:ext uri="{FF2B5EF4-FFF2-40B4-BE49-F238E27FC236}">
                    <a16:creationId xmlns:a16="http://schemas.microsoft.com/office/drawing/2014/main" id="{224DF294-30BC-C541-AAD9-6836D881629B}"/>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69" name="Picture 368">
              <a:extLst>
                <a:ext uri="{FF2B5EF4-FFF2-40B4-BE49-F238E27FC236}">
                  <a16:creationId xmlns:a16="http://schemas.microsoft.com/office/drawing/2014/main" id="{19E2C245-9075-7641-99DC-050EF7041CD7}"/>
                </a:ext>
              </a:extLst>
            </p:cNvPr>
            <p:cNvPicPr>
              <a:picLocks noChangeAspect="1"/>
            </p:cNvPicPr>
            <p:nvPr/>
          </p:nvPicPr>
          <p:blipFill>
            <a:blip r:embed="rId15"/>
            <a:stretch>
              <a:fillRect/>
            </a:stretch>
          </p:blipFill>
          <p:spPr>
            <a:xfrm>
              <a:off x="9186283" y="2007628"/>
              <a:ext cx="310817" cy="310817"/>
            </a:xfrm>
            <a:prstGeom prst="rect">
              <a:avLst/>
            </a:prstGeom>
          </p:spPr>
        </p:pic>
      </p:grpSp>
      <p:pic>
        <p:nvPicPr>
          <p:cNvPr id="372" name="Picture 371">
            <a:extLst>
              <a:ext uri="{FF2B5EF4-FFF2-40B4-BE49-F238E27FC236}">
                <a16:creationId xmlns:a16="http://schemas.microsoft.com/office/drawing/2014/main" id="{4F93AEE2-3068-2E48-A708-534E2D4C11B2}"/>
              </a:ext>
            </a:extLst>
          </p:cNvPr>
          <p:cNvPicPr>
            <a:picLocks noChangeAspect="1"/>
          </p:cNvPicPr>
          <p:nvPr/>
        </p:nvPicPr>
        <p:blipFill>
          <a:blip r:embed="rId4"/>
          <a:stretch>
            <a:fillRect/>
          </a:stretch>
        </p:blipFill>
        <p:spPr>
          <a:xfrm>
            <a:off x="6947098" y="408633"/>
            <a:ext cx="242924" cy="189923"/>
          </a:xfrm>
          <a:prstGeom prst="rect">
            <a:avLst/>
          </a:prstGeom>
        </p:spPr>
      </p:pic>
      <p:pic>
        <p:nvPicPr>
          <p:cNvPr id="373" name="Picture 372">
            <a:extLst>
              <a:ext uri="{FF2B5EF4-FFF2-40B4-BE49-F238E27FC236}">
                <a16:creationId xmlns:a16="http://schemas.microsoft.com/office/drawing/2014/main" id="{AF74DC6B-5CA0-814A-BD66-B63BB569C2AD}"/>
              </a:ext>
            </a:extLst>
          </p:cNvPr>
          <p:cNvPicPr>
            <a:picLocks noChangeAspect="1"/>
          </p:cNvPicPr>
          <p:nvPr/>
        </p:nvPicPr>
        <p:blipFill>
          <a:blip r:embed="rId4"/>
          <a:stretch>
            <a:fillRect/>
          </a:stretch>
        </p:blipFill>
        <p:spPr>
          <a:xfrm>
            <a:off x="7516610" y="396716"/>
            <a:ext cx="259456" cy="202848"/>
          </a:xfrm>
          <a:prstGeom prst="rect">
            <a:avLst/>
          </a:prstGeom>
        </p:spPr>
      </p:pic>
      <p:sp>
        <p:nvSpPr>
          <p:cNvPr id="374" name="Shape 321">
            <a:extLst>
              <a:ext uri="{FF2B5EF4-FFF2-40B4-BE49-F238E27FC236}">
                <a16:creationId xmlns:a16="http://schemas.microsoft.com/office/drawing/2014/main" id="{063580CA-AD97-9D4A-84D7-501D988B949E}"/>
              </a:ext>
            </a:extLst>
          </p:cNvPr>
          <p:cNvSpPr/>
          <p:nvPr/>
        </p:nvSpPr>
        <p:spPr>
          <a:xfrm rot="16200000">
            <a:off x="2652042" y="171403"/>
            <a:ext cx="92333" cy="84133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sp>
        <p:nvSpPr>
          <p:cNvPr id="375" name="Rectangle 374">
            <a:extLst>
              <a:ext uri="{FF2B5EF4-FFF2-40B4-BE49-F238E27FC236}">
                <a16:creationId xmlns:a16="http://schemas.microsoft.com/office/drawing/2014/main" id="{3FF9A66B-486B-7E4A-86D4-4715A77FFF6B}"/>
              </a:ext>
            </a:extLst>
          </p:cNvPr>
          <p:cNvSpPr/>
          <p:nvPr/>
        </p:nvSpPr>
        <p:spPr>
          <a:xfrm>
            <a:off x="2092330" y="4468307"/>
            <a:ext cx="5496243" cy="565606"/>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376" name="Straight Connector 375">
            <a:extLst>
              <a:ext uri="{FF2B5EF4-FFF2-40B4-BE49-F238E27FC236}">
                <a16:creationId xmlns:a16="http://schemas.microsoft.com/office/drawing/2014/main" id="{7241856F-F31B-A644-AE7F-2BB2DEB54EB6}"/>
              </a:ext>
            </a:extLst>
          </p:cNvPr>
          <p:cNvCxnSpPr>
            <a:cxnSpLocks/>
          </p:cNvCxnSpPr>
          <p:nvPr/>
        </p:nvCxnSpPr>
        <p:spPr>
          <a:xfrm>
            <a:off x="3400166" y="4477734"/>
            <a:ext cx="0" cy="546752"/>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cxnSp>
        <p:nvCxnSpPr>
          <p:cNvPr id="377" name="Straight Connector 376">
            <a:extLst>
              <a:ext uri="{FF2B5EF4-FFF2-40B4-BE49-F238E27FC236}">
                <a16:creationId xmlns:a16="http://schemas.microsoft.com/office/drawing/2014/main" id="{FF06EF5B-E3B3-F24C-82BE-D8878EF4D124}"/>
              </a:ext>
            </a:extLst>
          </p:cNvPr>
          <p:cNvCxnSpPr>
            <a:cxnSpLocks/>
          </p:cNvCxnSpPr>
          <p:nvPr/>
        </p:nvCxnSpPr>
        <p:spPr>
          <a:xfrm>
            <a:off x="4891410" y="4479013"/>
            <a:ext cx="0" cy="546752"/>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sp>
        <p:nvSpPr>
          <p:cNvPr id="378" name="Rectangle 377">
            <a:extLst>
              <a:ext uri="{FF2B5EF4-FFF2-40B4-BE49-F238E27FC236}">
                <a16:creationId xmlns:a16="http://schemas.microsoft.com/office/drawing/2014/main" id="{E965DF31-B5A9-9049-9C29-62476AFF1707}"/>
              </a:ext>
            </a:extLst>
          </p:cNvPr>
          <p:cNvSpPr/>
          <p:nvPr/>
        </p:nvSpPr>
        <p:spPr>
          <a:xfrm>
            <a:off x="3036695" y="329399"/>
            <a:ext cx="5026080" cy="470016"/>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379" name="Straight Connector 378">
            <a:extLst>
              <a:ext uri="{FF2B5EF4-FFF2-40B4-BE49-F238E27FC236}">
                <a16:creationId xmlns:a16="http://schemas.microsoft.com/office/drawing/2014/main" id="{7063533A-8EBF-E64C-A072-2978C70A3FA6}"/>
              </a:ext>
            </a:extLst>
          </p:cNvPr>
          <p:cNvCxnSpPr>
            <a:cxnSpLocks/>
          </p:cNvCxnSpPr>
          <p:nvPr/>
        </p:nvCxnSpPr>
        <p:spPr>
          <a:xfrm>
            <a:off x="4165417" y="338826"/>
            <a:ext cx="0" cy="479593"/>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cxnSp>
        <p:nvCxnSpPr>
          <p:cNvPr id="380" name="Straight Connector 379">
            <a:extLst>
              <a:ext uri="{FF2B5EF4-FFF2-40B4-BE49-F238E27FC236}">
                <a16:creationId xmlns:a16="http://schemas.microsoft.com/office/drawing/2014/main" id="{E4CB800F-A428-1E48-A7C5-C13D2464321F}"/>
              </a:ext>
            </a:extLst>
          </p:cNvPr>
          <p:cNvCxnSpPr>
            <a:cxnSpLocks/>
          </p:cNvCxnSpPr>
          <p:nvPr/>
        </p:nvCxnSpPr>
        <p:spPr>
          <a:xfrm>
            <a:off x="6161798" y="338826"/>
            <a:ext cx="0" cy="470166"/>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grpSp>
        <p:nvGrpSpPr>
          <p:cNvPr id="381" name="Group 380">
            <a:extLst>
              <a:ext uri="{FF2B5EF4-FFF2-40B4-BE49-F238E27FC236}">
                <a16:creationId xmlns:a16="http://schemas.microsoft.com/office/drawing/2014/main" id="{A10A9492-937C-C543-88C2-111B5309D767}"/>
              </a:ext>
            </a:extLst>
          </p:cNvPr>
          <p:cNvGrpSpPr/>
          <p:nvPr/>
        </p:nvGrpSpPr>
        <p:grpSpPr>
          <a:xfrm>
            <a:off x="8288532" y="3405852"/>
            <a:ext cx="417737" cy="465316"/>
            <a:chOff x="5584722" y="7054749"/>
            <a:chExt cx="561051" cy="679424"/>
          </a:xfrm>
        </p:grpSpPr>
        <p:grpSp>
          <p:nvGrpSpPr>
            <p:cNvPr id="382" name="Group 381">
              <a:extLst>
                <a:ext uri="{FF2B5EF4-FFF2-40B4-BE49-F238E27FC236}">
                  <a16:creationId xmlns:a16="http://schemas.microsoft.com/office/drawing/2014/main" id="{D910D556-D241-6F42-8ED6-9C9AF5A184BE}"/>
                </a:ext>
              </a:extLst>
            </p:cNvPr>
            <p:cNvGrpSpPr/>
            <p:nvPr/>
          </p:nvGrpSpPr>
          <p:grpSpPr>
            <a:xfrm>
              <a:off x="5584722" y="7054749"/>
              <a:ext cx="561051" cy="679424"/>
              <a:chOff x="-1174677" y="975509"/>
              <a:chExt cx="561051" cy="679424"/>
            </a:xfrm>
          </p:grpSpPr>
          <p:sp>
            <p:nvSpPr>
              <p:cNvPr id="384" name="Shape 319">
                <a:extLst>
                  <a:ext uri="{FF2B5EF4-FFF2-40B4-BE49-F238E27FC236}">
                    <a16:creationId xmlns:a16="http://schemas.microsoft.com/office/drawing/2014/main" id="{6CECCB1F-7718-FB42-A9B0-63D274EAC046}"/>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5" name="Shape 321">
                <a:extLst>
                  <a:ext uri="{FF2B5EF4-FFF2-40B4-BE49-F238E27FC236}">
                    <a16:creationId xmlns:a16="http://schemas.microsoft.com/office/drawing/2014/main" id="{6285E4A3-1270-A346-AFC0-C4E6123DF81E}"/>
                  </a:ext>
                </a:extLst>
              </p:cNvPr>
              <p:cNvSpPr/>
              <p:nvPr/>
            </p:nvSpPr>
            <p:spPr>
              <a:xfrm>
                <a:off x="-1174677" y="1470267"/>
                <a:ext cx="561051"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MULTI CLOUD </a:t>
                </a:r>
              </a:p>
              <a:p>
                <a:pPr lvl="0">
                  <a:defRPr sz="1800" b="0">
                    <a:solidFill>
                      <a:srgbClr val="000000"/>
                    </a:solidFill>
                  </a:defRPr>
                </a:pPr>
                <a:r>
                  <a:rPr lang="en-US" sz="600" b="1" dirty="0">
                    <a:solidFill>
                      <a:srgbClr val="4277BB"/>
                    </a:solidFill>
                  </a:rPr>
                  <a:t>MANAGEMENT</a:t>
                </a:r>
                <a:endParaRPr sz="600" b="1" dirty="0">
                  <a:solidFill>
                    <a:srgbClr val="4277BB"/>
                  </a:solidFill>
                </a:endParaRPr>
              </a:p>
            </p:txBody>
          </p:sp>
        </p:grpSp>
        <p:pic>
          <p:nvPicPr>
            <p:cNvPr id="383" name="Picture 382">
              <a:extLst>
                <a:ext uri="{FF2B5EF4-FFF2-40B4-BE49-F238E27FC236}">
                  <a16:creationId xmlns:a16="http://schemas.microsoft.com/office/drawing/2014/main" id="{3A8E3665-BC59-7344-AF45-72613FF295F1}"/>
                </a:ext>
              </a:extLst>
            </p:cNvPr>
            <p:cNvPicPr>
              <a:picLocks noChangeAspect="1"/>
            </p:cNvPicPr>
            <p:nvPr/>
          </p:nvPicPr>
          <p:blipFill>
            <a:blip r:embed="rId16"/>
            <a:stretch>
              <a:fillRect/>
            </a:stretch>
          </p:blipFill>
          <p:spPr>
            <a:xfrm>
              <a:off x="5679983" y="7164884"/>
              <a:ext cx="372473" cy="285298"/>
            </a:xfrm>
            <a:prstGeom prst="rect">
              <a:avLst/>
            </a:prstGeom>
          </p:spPr>
        </p:pic>
      </p:grpSp>
      <p:grpSp>
        <p:nvGrpSpPr>
          <p:cNvPr id="386" name="Group 385">
            <a:extLst>
              <a:ext uri="{FF2B5EF4-FFF2-40B4-BE49-F238E27FC236}">
                <a16:creationId xmlns:a16="http://schemas.microsoft.com/office/drawing/2014/main" id="{C52E4DF7-823C-434D-9953-8ADA49391623}"/>
              </a:ext>
            </a:extLst>
          </p:cNvPr>
          <p:cNvGrpSpPr/>
          <p:nvPr/>
        </p:nvGrpSpPr>
        <p:grpSpPr>
          <a:xfrm>
            <a:off x="8319752" y="1850703"/>
            <a:ext cx="427340" cy="425953"/>
            <a:chOff x="6853870" y="4644219"/>
            <a:chExt cx="707233" cy="843891"/>
          </a:xfrm>
        </p:grpSpPr>
        <p:grpSp>
          <p:nvGrpSpPr>
            <p:cNvPr id="387" name="Group 239">
              <a:extLst>
                <a:ext uri="{FF2B5EF4-FFF2-40B4-BE49-F238E27FC236}">
                  <a16:creationId xmlns:a16="http://schemas.microsoft.com/office/drawing/2014/main" id="{1742184B-65E3-814D-81EA-93E1C6A3DBDA}"/>
                </a:ext>
              </a:extLst>
            </p:cNvPr>
            <p:cNvGrpSpPr/>
            <p:nvPr/>
          </p:nvGrpSpPr>
          <p:grpSpPr>
            <a:xfrm>
              <a:off x="6853870" y="4644219"/>
              <a:ext cx="707233" cy="843891"/>
              <a:chOff x="1694" y="9504"/>
              <a:chExt cx="707232" cy="843889"/>
            </a:xfrm>
          </p:grpSpPr>
          <p:sp>
            <p:nvSpPr>
              <p:cNvPr id="389" name="Shape 237">
                <a:extLst>
                  <a:ext uri="{FF2B5EF4-FFF2-40B4-BE49-F238E27FC236}">
                    <a16:creationId xmlns:a16="http://schemas.microsoft.com/office/drawing/2014/main" id="{5D0D53C9-D5F7-1946-96F9-36089EA7600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0" name="Shape 238">
                <a:extLst>
                  <a:ext uri="{FF2B5EF4-FFF2-40B4-BE49-F238E27FC236}">
                    <a16:creationId xmlns:a16="http://schemas.microsoft.com/office/drawing/2014/main" id="{D12D414B-8B85-704D-A7ED-DBD7645CC9CB}"/>
                  </a:ext>
                </a:extLst>
              </p:cNvPr>
              <p:cNvSpPr/>
              <p:nvPr/>
            </p:nvSpPr>
            <p:spPr>
              <a:xfrm>
                <a:off x="197569" y="707231"/>
                <a:ext cx="312090" cy="14616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rgbClr val="4277BB"/>
                    </a:solidFill>
                  </a:rPr>
                  <a:t>OPEN</a:t>
                </a:r>
                <a:endParaRPr sz="700" b="1" dirty="0">
                  <a:solidFill>
                    <a:srgbClr val="4277BB"/>
                  </a:solidFill>
                </a:endParaRPr>
              </a:p>
            </p:txBody>
          </p:sp>
        </p:grpSp>
        <p:pic>
          <p:nvPicPr>
            <p:cNvPr id="388" name="Picture 387">
              <a:extLst>
                <a:ext uri="{FF2B5EF4-FFF2-40B4-BE49-F238E27FC236}">
                  <a16:creationId xmlns:a16="http://schemas.microsoft.com/office/drawing/2014/main" id="{DFC934D4-0B01-5742-9714-03119149AD97}"/>
                </a:ext>
              </a:extLst>
            </p:cNvPr>
            <p:cNvPicPr>
              <a:picLocks noChangeAspect="1"/>
            </p:cNvPicPr>
            <p:nvPr/>
          </p:nvPicPr>
          <p:blipFill>
            <a:blip r:embed="rId17"/>
            <a:stretch>
              <a:fillRect/>
            </a:stretch>
          </p:blipFill>
          <p:spPr>
            <a:xfrm>
              <a:off x="6932222" y="4735609"/>
              <a:ext cx="547133" cy="514949"/>
            </a:xfrm>
            <a:prstGeom prst="rect">
              <a:avLst/>
            </a:prstGeom>
          </p:spPr>
        </p:pic>
      </p:grpSp>
      <p:grpSp>
        <p:nvGrpSpPr>
          <p:cNvPr id="391" name="Group 390">
            <a:extLst>
              <a:ext uri="{FF2B5EF4-FFF2-40B4-BE49-F238E27FC236}">
                <a16:creationId xmlns:a16="http://schemas.microsoft.com/office/drawing/2014/main" id="{ED991C7D-4F06-9648-AF52-2EC032F1B3C1}"/>
              </a:ext>
            </a:extLst>
          </p:cNvPr>
          <p:cNvGrpSpPr/>
          <p:nvPr/>
        </p:nvGrpSpPr>
        <p:grpSpPr>
          <a:xfrm>
            <a:off x="8335667" y="2659065"/>
            <a:ext cx="340225" cy="402080"/>
            <a:chOff x="4043360" y="7064006"/>
            <a:chExt cx="456947" cy="587091"/>
          </a:xfrm>
        </p:grpSpPr>
        <p:grpSp>
          <p:nvGrpSpPr>
            <p:cNvPr id="392" name="Group 391">
              <a:extLst>
                <a:ext uri="{FF2B5EF4-FFF2-40B4-BE49-F238E27FC236}">
                  <a16:creationId xmlns:a16="http://schemas.microsoft.com/office/drawing/2014/main" id="{2FCD42E3-C08D-A641-A3C6-9E79F43C1810}"/>
                </a:ext>
              </a:extLst>
            </p:cNvPr>
            <p:cNvGrpSpPr/>
            <p:nvPr/>
          </p:nvGrpSpPr>
          <p:grpSpPr>
            <a:xfrm>
              <a:off x="4043360" y="7064006"/>
              <a:ext cx="456947" cy="587091"/>
              <a:chOff x="-1122633" y="975509"/>
              <a:chExt cx="456947" cy="587091"/>
            </a:xfrm>
          </p:grpSpPr>
          <p:sp>
            <p:nvSpPr>
              <p:cNvPr id="394" name="Shape 319">
                <a:extLst>
                  <a:ext uri="{FF2B5EF4-FFF2-40B4-BE49-F238E27FC236}">
                    <a16:creationId xmlns:a16="http://schemas.microsoft.com/office/drawing/2014/main" id="{88EB9BF6-8940-AE4C-84CB-F2E0ACC11CB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95" name="Shape 321">
                <a:extLst>
                  <a:ext uri="{FF2B5EF4-FFF2-40B4-BE49-F238E27FC236}">
                    <a16:creationId xmlns:a16="http://schemas.microsoft.com/office/drawing/2014/main" id="{539DF6A7-68E4-E04F-AC10-A047FB4AE7AF}"/>
                  </a:ext>
                </a:extLst>
              </p:cNvPr>
              <p:cNvSpPr/>
              <p:nvPr/>
            </p:nvSpPr>
            <p:spPr>
              <a:xfrm>
                <a:off x="-1088922" y="1470267"/>
                <a:ext cx="38953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SECURITY</a:t>
                </a:r>
                <a:endParaRPr sz="600" b="1" dirty="0">
                  <a:solidFill>
                    <a:srgbClr val="4277BB"/>
                  </a:solidFill>
                </a:endParaRPr>
              </a:p>
            </p:txBody>
          </p:sp>
        </p:grpSp>
        <p:pic>
          <p:nvPicPr>
            <p:cNvPr id="393" name="Picture 392">
              <a:extLst>
                <a:ext uri="{FF2B5EF4-FFF2-40B4-BE49-F238E27FC236}">
                  <a16:creationId xmlns:a16="http://schemas.microsoft.com/office/drawing/2014/main" id="{371B32FB-8EF2-4D41-BC11-75D0FB8FE055}"/>
                </a:ext>
              </a:extLst>
            </p:cNvPr>
            <p:cNvPicPr>
              <a:picLocks noChangeAspect="1"/>
            </p:cNvPicPr>
            <p:nvPr/>
          </p:nvPicPr>
          <p:blipFill>
            <a:blip r:embed="rId18"/>
            <a:stretch>
              <a:fillRect/>
            </a:stretch>
          </p:blipFill>
          <p:spPr>
            <a:xfrm>
              <a:off x="4138930" y="7100533"/>
              <a:ext cx="276316" cy="386842"/>
            </a:xfrm>
            <a:prstGeom prst="rect">
              <a:avLst/>
            </a:prstGeom>
          </p:spPr>
        </p:pic>
      </p:grpSp>
      <p:sp>
        <p:nvSpPr>
          <p:cNvPr id="396" name="Shape 321">
            <a:extLst>
              <a:ext uri="{FF2B5EF4-FFF2-40B4-BE49-F238E27FC236}">
                <a16:creationId xmlns:a16="http://schemas.microsoft.com/office/drawing/2014/main" id="{CCB833A6-4944-BB47-88FA-372DB1DE9F43}"/>
              </a:ext>
            </a:extLst>
          </p:cNvPr>
          <p:cNvSpPr/>
          <p:nvPr/>
        </p:nvSpPr>
        <p:spPr>
          <a:xfrm>
            <a:off x="8232915" y="1216184"/>
            <a:ext cx="716891" cy="27733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FOUNDATIONAL ARCHITECTURAL PRINCIPLES</a:t>
            </a:r>
            <a:endParaRPr sz="600" b="1" dirty="0">
              <a:solidFill>
                <a:srgbClr val="4277BB"/>
              </a:solidFill>
            </a:endParaRPr>
          </a:p>
        </p:txBody>
      </p:sp>
      <p:sp>
        <p:nvSpPr>
          <p:cNvPr id="397" name="Rectangle 396">
            <a:extLst>
              <a:ext uri="{FF2B5EF4-FFF2-40B4-BE49-F238E27FC236}">
                <a16:creationId xmlns:a16="http://schemas.microsoft.com/office/drawing/2014/main" id="{33554ACA-B8AA-9746-87B1-75B36F78E237}"/>
              </a:ext>
            </a:extLst>
          </p:cNvPr>
          <p:cNvSpPr/>
          <p:nvPr/>
        </p:nvSpPr>
        <p:spPr>
          <a:xfrm>
            <a:off x="8194859" y="786669"/>
            <a:ext cx="713617" cy="3983990"/>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405" name="Group 404">
            <a:extLst>
              <a:ext uri="{FF2B5EF4-FFF2-40B4-BE49-F238E27FC236}">
                <a16:creationId xmlns:a16="http://schemas.microsoft.com/office/drawing/2014/main" id="{9C394FB5-AE60-8B40-BBC4-FC75B2D7810B}"/>
              </a:ext>
            </a:extLst>
          </p:cNvPr>
          <p:cNvGrpSpPr/>
          <p:nvPr/>
        </p:nvGrpSpPr>
        <p:grpSpPr>
          <a:xfrm>
            <a:off x="5426785" y="3769745"/>
            <a:ext cx="331456" cy="546007"/>
            <a:chOff x="1774529" y="5404260"/>
            <a:chExt cx="456947" cy="679424"/>
          </a:xfrm>
        </p:grpSpPr>
        <p:grpSp>
          <p:nvGrpSpPr>
            <p:cNvPr id="406" name="Group 405">
              <a:extLst>
                <a:ext uri="{FF2B5EF4-FFF2-40B4-BE49-F238E27FC236}">
                  <a16:creationId xmlns:a16="http://schemas.microsoft.com/office/drawing/2014/main" id="{8F23A428-23F8-1844-A433-9A048EDE8F7A}"/>
                </a:ext>
              </a:extLst>
            </p:cNvPr>
            <p:cNvGrpSpPr/>
            <p:nvPr/>
          </p:nvGrpSpPr>
          <p:grpSpPr>
            <a:xfrm>
              <a:off x="1774529" y="5404260"/>
              <a:ext cx="456947" cy="679424"/>
              <a:chOff x="-1122633" y="975509"/>
              <a:chExt cx="456947" cy="679424"/>
            </a:xfrm>
          </p:grpSpPr>
          <p:sp>
            <p:nvSpPr>
              <p:cNvPr id="408" name="Shape 319">
                <a:extLst>
                  <a:ext uri="{FF2B5EF4-FFF2-40B4-BE49-F238E27FC236}">
                    <a16:creationId xmlns:a16="http://schemas.microsoft.com/office/drawing/2014/main" id="{40BDD317-EB63-0D46-BE0A-54E51ED47C1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9" name="Shape 321">
                <a:extLst>
                  <a:ext uri="{FF2B5EF4-FFF2-40B4-BE49-F238E27FC236}">
                    <a16:creationId xmlns:a16="http://schemas.microsoft.com/office/drawing/2014/main" id="{A202D885-D6BE-9C4C-BF58-946CF1A1B22A}"/>
                  </a:ext>
                </a:extLst>
              </p:cNvPr>
              <p:cNvSpPr/>
              <p:nvPr/>
            </p:nvSpPr>
            <p:spPr>
              <a:xfrm>
                <a:off x="-1088923" y="1470267"/>
                <a:ext cx="38953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EDGE </a:t>
                </a:r>
              </a:p>
              <a:p>
                <a:pPr lvl="0">
                  <a:defRPr sz="1800" b="0">
                    <a:solidFill>
                      <a:srgbClr val="000000"/>
                    </a:solidFill>
                  </a:defRPr>
                </a:pPr>
                <a:r>
                  <a:rPr lang="en-US" sz="600" b="1" dirty="0">
                    <a:solidFill>
                      <a:srgbClr val="4277BB"/>
                    </a:solidFill>
                  </a:rPr>
                  <a:t>SERVICES</a:t>
                </a:r>
                <a:endParaRPr sz="600" b="1" dirty="0">
                  <a:solidFill>
                    <a:srgbClr val="4277BB"/>
                  </a:solidFill>
                </a:endParaRPr>
              </a:p>
            </p:txBody>
          </p:sp>
        </p:grpSp>
        <p:pic>
          <p:nvPicPr>
            <p:cNvPr id="407" name="Picture 406">
              <a:extLst>
                <a:ext uri="{FF2B5EF4-FFF2-40B4-BE49-F238E27FC236}">
                  <a16:creationId xmlns:a16="http://schemas.microsoft.com/office/drawing/2014/main" id="{0CB55ECB-F231-4B40-BFE7-E58CE0135182}"/>
                </a:ext>
              </a:extLst>
            </p:cNvPr>
            <p:cNvPicPr>
              <a:picLocks noChangeAspect="1"/>
            </p:cNvPicPr>
            <p:nvPr/>
          </p:nvPicPr>
          <p:blipFill>
            <a:blip r:embed="rId19"/>
            <a:stretch>
              <a:fillRect/>
            </a:stretch>
          </p:blipFill>
          <p:spPr>
            <a:xfrm>
              <a:off x="1830252" y="5451565"/>
              <a:ext cx="338183" cy="338183"/>
            </a:xfrm>
            <a:prstGeom prst="rect">
              <a:avLst/>
            </a:prstGeom>
          </p:spPr>
        </p:pic>
      </p:grpSp>
      <p:grpSp>
        <p:nvGrpSpPr>
          <p:cNvPr id="410" name="Group 409">
            <a:extLst>
              <a:ext uri="{FF2B5EF4-FFF2-40B4-BE49-F238E27FC236}">
                <a16:creationId xmlns:a16="http://schemas.microsoft.com/office/drawing/2014/main" id="{FF3D6550-822F-FC46-9958-B6A35D9CB38A}"/>
              </a:ext>
            </a:extLst>
          </p:cNvPr>
          <p:cNvGrpSpPr/>
          <p:nvPr/>
        </p:nvGrpSpPr>
        <p:grpSpPr>
          <a:xfrm>
            <a:off x="2158773" y="3720200"/>
            <a:ext cx="586037" cy="528501"/>
            <a:chOff x="1509239" y="912632"/>
            <a:chExt cx="807913" cy="657640"/>
          </a:xfrm>
        </p:grpSpPr>
        <p:sp>
          <p:nvSpPr>
            <p:cNvPr id="411" name="Shape 319">
              <a:extLst>
                <a:ext uri="{FF2B5EF4-FFF2-40B4-BE49-F238E27FC236}">
                  <a16:creationId xmlns:a16="http://schemas.microsoft.com/office/drawing/2014/main" id="{5D623816-61C6-334A-BE74-48097FC09DA5}"/>
                </a:ext>
              </a:extLst>
            </p:cNvPr>
            <p:cNvSpPr/>
            <p:nvPr/>
          </p:nvSpPr>
          <p:spPr>
            <a:xfrm>
              <a:off x="1707364" y="912632"/>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2" name="Shape 321">
              <a:extLst>
                <a:ext uri="{FF2B5EF4-FFF2-40B4-BE49-F238E27FC236}">
                  <a16:creationId xmlns:a16="http://schemas.microsoft.com/office/drawing/2014/main" id="{CA4B010B-22E1-134F-8445-2FE22048C0E8}"/>
                </a:ext>
              </a:extLst>
            </p:cNvPr>
            <p:cNvSpPr/>
            <p:nvPr/>
          </p:nvSpPr>
          <p:spPr>
            <a:xfrm>
              <a:off x="1509239" y="1385606"/>
              <a:ext cx="807913"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TRANSFORMATION &amp;</a:t>
              </a:r>
            </a:p>
            <a:p>
              <a:pPr lvl="0">
                <a:defRPr sz="1800" b="0">
                  <a:solidFill>
                    <a:srgbClr val="000000"/>
                  </a:solidFill>
                </a:defRPr>
              </a:pPr>
              <a:r>
                <a:rPr lang="en-US" sz="600" b="1" dirty="0">
                  <a:solidFill>
                    <a:srgbClr val="4277BB"/>
                  </a:solidFill>
                </a:rPr>
                <a:t> CONNECTIVITY</a:t>
              </a:r>
            </a:p>
          </p:txBody>
        </p:sp>
        <p:pic>
          <p:nvPicPr>
            <p:cNvPr id="413" name="Picture 412">
              <a:extLst>
                <a:ext uri="{FF2B5EF4-FFF2-40B4-BE49-F238E27FC236}">
                  <a16:creationId xmlns:a16="http://schemas.microsoft.com/office/drawing/2014/main" id="{8DFE934A-24BD-A24D-A2A1-C5713DA86F61}"/>
                </a:ext>
              </a:extLst>
            </p:cNvPr>
            <p:cNvPicPr>
              <a:picLocks noChangeAspect="1"/>
            </p:cNvPicPr>
            <p:nvPr/>
          </p:nvPicPr>
          <p:blipFill>
            <a:blip r:embed="rId20"/>
            <a:stretch>
              <a:fillRect/>
            </a:stretch>
          </p:blipFill>
          <p:spPr>
            <a:xfrm>
              <a:off x="1767033" y="1005839"/>
              <a:ext cx="327663" cy="247419"/>
            </a:xfrm>
            <a:prstGeom prst="rect">
              <a:avLst/>
            </a:prstGeom>
          </p:spPr>
        </p:pic>
      </p:grpSp>
      <p:cxnSp>
        <p:nvCxnSpPr>
          <p:cNvPr id="414" name="Straight Connector 413">
            <a:extLst>
              <a:ext uri="{FF2B5EF4-FFF2-40B4-BE49-F238E27FC236}">
                <a16:creationId xmlns:a16="http://schemas.microsoft.com/office/drawing/2014/main" id="{EC5BCC11-128B-294F-94B1-BB42B8E98F81}"/>
              </a:ext>
            </a:extLst>
          </p:cNvPr>
          <p:cNvCxnSpPr>
            <a:cxnSpLocks/>
          </p:cNvCxnSpPr>
          <p:nvPr/>
        </p:nvCxnSpPr>
        <p:spPr>
          <a:xfrm flipV="1">
            <a:off x="2670061" y="3959645"/>
            <a:ext cx="2691536" cy="6183"/>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415" name="Straight Connector 414">
            <a:extLst>
              <a:ext uri="{FF2B5EF4-FFF2-40B4-BE49-F238E27FC236}">
                <a16:creationId xmlns:a16="http://schemas.microsoft.com/office/drawing/2014/main" id="{67A13175-49A9-EA4C-8F6F-0401DB13A9DF}"/>
              </a:ext>
            </a:extLst>
          </p:cNvPr>
          <p:cNvCxnSpPr>
            <a:cxnSpLocks/>
          </p:cNvCxnSpPr>
          <p:nvPr/>
        </p:nvCxnSpPr>
        <p:spPr>
          <a:xfrm>
            <a:off x="5838353" y="3957858"/>
            <a:ext cx="2159262" cy="0"/>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425" name="Elbow Connector 424">
            <a:extLst>
              <a:ext uri="{FF2B5EF4-FFF2-40B4-BE49-F238E27FC236}">
                <a16:creationId xmlns:a16="http://schemas.microsoft.com/office/drawing/2014/main" id="{022B6E5E-52A0-3048-87C1-8590050E25E1}"/>
              </a:ext>
            </a:extLst>
          </p:cNvPr>
          <p:cNvCxnSpPr>
            <a:cxnSpLocks/>
          </p:cNvCxnSpPr>
          <p:nvPr/>
        </p:nvCxnSpPr>
        <p:spPr>
          <a:xfrm flipV="1">
            <a:off x="4068134" y="4251853"/>
            <a:ext cx="1345937" cy="218240"/>
          </a:xfrm>
          <a:prstGeom prst="bentConnector3">
            <a:avLst>
              <a:gd name="adj1" fmla="val 272"/>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a:extLst>
              <a:ext uri="{FF2B5EF4-FFF2-40B4-BE49-F238E27FC236}">
                <a16:creationId xmlns:a16="http://schemas.microsoft.com/office/drawing/2014/main" id="{7DBD6772-2406-3546-85BC-21A3A8021FDE}"/>
              </a:ext>
            </a:extLst>
          </p:cNvPr>
          <p:cNvCxnSpPr>
            <a:cxnSpLocks/>
          </p:cNvCxnSpPr>
          <p:nvPr/>
        </p:nvCxnSpPr>
        <p:spPr>
          <a:xfrm flipV="1">
            <a:off x="1280977" y="3965829"/>
            <a:ext cx="942371" cy="1"/>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27" name="Elbow Connector 26">
            <a:extLst>
              <a:ext uri="{FF2B5EF4-FFF2-40B4-BE49-F238E27FC236}">
                <a16:creationId xmlns:a16="http://schemas.microsoft.com/office/drawing/2014/main" id="{1B5C09A1-BD08-5847-913C-90232F17CCDE}"/>
              </a:ext>
            </a:extLst>
          </p:cNvPr>
          <p:cNvCxnSpPr/>
          <p:nvPr/>
        </p:nvCxnSpPr>
        <p:spPr>
          <a:xfrm rot="10800000">
            <a:off x="5733792" y="4099767"/>
            <a:ext cx="600179" cy="368540"/>
          </a:xfrm>
          <a:prstGeom prst="bentConnector3">
            <a:avLst>
              <a:gd name="adj1" fmla="val -4974"/>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0D273D0-9089-1343-8BE5-FD3040BCDBCC}"/>
              </a:ext>
            </a:extLst>
          </p:cNvPr>
          <p:cNvCxnSpPr>
            <a:stCxn id="412" idx="2"/>
          </p:cNvCxnSpPr>
          <p:nvPr/>
        </p:nvCxnSpPr>
        <p:spPr>
          <a:xfrm flipH="1">
            <a:off x="2451791" y="4248701"/>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EA207B45-6F8D-EE40-80F1-FF2873E406D7}"/>
              </a:ext>
            </a:extLst>
          </p:cNvPr>
          <p:cNvCxnSpPr/>
          <p:nvPr/>
        </p:nvCxnSpPr>
        <p:spPr>
          <a:xfrm flipV="1">
            <a:off x="3036695" y="4087418"/>
            <a:ext cx="2414542" cy="380889"/>
          </a:xfrm>
          <a:prstGeom prst="bentConnector3">
            <a:avLst>
              <a:gd name="adj1" fmla="val 27"/>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447" name="Group 446">
            <a:extLst>
              <a:ext uri="{FF2B5EF4-FFF2-40B4-BE49-F238E27FC236}">
                <a16:creationId xmlns:a16="http://schemas.microsoft.com/office/drawing/2014/main" id="{69900126-AD68-1F44-B947-10648E9C6B0D}"/>
              </a:ext>
            </a:extLst>
          </p:cNvPr>
          <p:cNvGrpSpPr/>
          <p:nvPr/>
        </p:nvGrpSpPr>
        <p:grpSpPr>
          <a:xfrm>
            <a:off x="2808986" y="3294517"/>
            <a:ext cx="378418" cy="418305"/>
            <a:chOff x="2670372" y="3273424"/>
            <a:chExt cx="639598" cy="673899"/>
          </a:xfrm>
        </p:grpSpPr>
        <p:sp>
          <p:nvSpPr>
            <p:cNvPr id="448" name="Shape 319">
              <a:extLst>
                <a:ext uri="{FF2B5EF4-FFF2-40B4-BE49-F238E27FC236}">
                  <a16:creationId xmlns:a16="http://schemas.microsoft.com/office/drawing/2014/main" id="{C548D572-5476-DF42-9A11-750C872D3377}"/>
                </a:ext>
              </a:extLst>
            </p:cNvPr>
            <p:cNvSpPr/>
            <p:nvPr/>
          </p:nvSpPr>
          <p:spPr>
            <a:xfrm>
              <a:off x="2774946" y="3273424"/>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9" name="Shape 321">
              <a:extLst>
                <a:ext uri="{FF2B5EF4-FFF2-40B4-BE49-F238E27FC236}">
                  <a16:creationId xmlns:a16="http://schemas.microsoft.com/office/drawing/2014/main" id="{2D28818E-B6CB-964A-822E-C46801759B82}"/>
                </a:ext>
              </a:extLst>
            </p:cNvPr>
            <p:cNvSpPr/>
            <p:nvPr/>
          </p:nvSpPr>
          <p:spPr>
            <a:xfrm>
              <a:off x="2670372" y="3762656"/>
              <a:ext cx="639598" cy="18466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a:t>
              </a:r>
            </a:p>
            <a:p>
              <a:pPr lvl="0">
                <a:defRPr sz="1800" b="0">
                  <a:solidFill>
                    <a:srgbClr val="000000"/>
                  </a:solidFill>
                </a:defRPr>
              </a:pPr>
              <a:r>
                <a:rPr lang="en-US" sz="600" b="1" dirty="0">
                  <a:solidFill>
                    <a:srgbClr val="4277BB"/>
                  </a:solidFill>
                </a:rPr>
                <a:t>VIRTUALIZATION</a:t>
              </a:r>
              <a:endParaRPr sz="600" b="1" dirty="0">
                <a:solidFill>
                  <a:srgbClr val="4277BB"/>
                </a:solidFill>
              </a:endParaRPr>
            </a:p>
          </p:txBody>
        </p:sp>
        <p:pic>
          <p:nvPicPr>
            <p:cNvPr id="450" name="Picture 449">
              <a:extLst>
                <a:ext uri="{FF2B5EF4-FFF2-40B4-BE49-F238E27FC236}">
                  <a16:creationId xmlns:a16="http://schemas.microsoft.com/office/drawing/2014/main" id="{B539E788-764E-AE40-956E-97EE467F47ED}"/>
                </a:ext>
              </a:extLst>
            </p:cNvPr>
            <p:cNvPicPr>
              <a:picLocks noChangeAspect="1"/>
            </p:cNvPicPr>
            <p:nvPr/>
          </p:nvPicPr>
          <p:blipFill>
            <a:blip r:embed="rId21"/>
            <a:stretch>
              <a:fillRect/>
            </a:stretch>
          </p:blipFill>
          <p:spPr>
            <a:xfrm>
              <a:off x="2850265" y="3343765"/>
              <a:ext cx="321365" cy="321365"/>
            </a:xfrm>
            <a:prstGeom prst="rect">
              <a:avLst/>
            </a:prstGeom>
          </p:spPr>
        </p:pic>
      </p:grpSp>
      <p:grpSp>
        <p:nvGrpSpPr>
          <p:cNvPr id="451" name="Group 450">
            <a:extLst>
              <a:ext uri="{FF2B5EF4-FFF2-40B4-BE49-F238E27FC236}">
                <a16:creationId xmlns:a16="http://schemas.microsoft.com/office/drawing/2014/main" id="{4D8BDDF7-64F2-F346-B736-8BADDE670A93}"/>
              </a:ext>
            </a:extLst>
          </p:cNvPr>
          <p:cNvGrpSpPr/>
          <p:nvPr/>
        </p:nvGrpSpPr>
        <p:grpSpPr>
          <a:xfrm>
            <a:off x="3842926" y="3310922"/>
            <a:ext cx="312977" cy="421735"/>
            <a:chOff x="3045995" y="3251667"/>
            <a:chExt cx="528991" cy="679424"/>
          </a:xfrm>
        </p:grpSpPr>
        <p:grpSp>
          <p:nvGrpSpPr>
            <p:cNvPr id="452" name="Group 451">
              <a:extLst>
                <a:ext uri="{FF2B5EF4-FFF2-40B4-BE49-F238E27FC236}">
                  <a16:creationId xmlns:a16="http://schemas.microsoft.com/office/drawing/2014/main" id="{1756EB7E-C5E2-014C-9AAF-137AAA99F751}"/>
                </a:ext>
              </a:extLst>
            </p:cNvPr>
            <p:cNvGrpSpPr/>
            <p:nvPr/>
          </p:nvGrpSpPr>
          <p:grpSpPr>
            <a:xfrm>
              <a:off x="3045995" y="3251667"/>
              <a:ext cx="528991" cy="679424"/>
              <a:chOff x="-1158650" y="975509"/>
              <a:chExt cx="528991" cy="679424"/>
            </a:xfrm>
          </p:grpSpPr>
          <p:sp>
            <p:nvSpPr>
              <p:cNvPr id="454" name="Shape 319">
                <a:extLst>
                  <a:ext uri="{FF2B5EF4-FFF2-40B4-BE49-F238E27FC236}">
                    <a16:creationId xmlns:a16="http://schemas.microsoft.com/office/drawing/2014/main" id="{293741B0-2F63-EE4D-9D76-910632417A90}"/>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55" name="Shape 321">
                <a:extLst>
                  <a:ext uri="{FF2B5EF4-FFF2-40B4-BE49-F238E27FC236}">
                    <a16:creationId xmlns:a16="http://schemas.microsoft.com/office/drawing/2014/main" id="{57AC9838-96B2-894F-9A68-3A20280CE786}"/>
                  </a:ext>
                </a:extLst>
              </p:cNvPr>
              <p:cNvSpPr/>
              <p:nvPr/>
            </p:nvSpPr>
            <p:spPr>
              <a:xfrm>
                <a:off x="-1158650" y="1470267"/>
                <a:ext cx="528991"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a:t>
                </a:r>
              </a:p>
              <a:p>
                <a:pPr lvl="0">
                  <a:defRPr sz="1800" b="0">
                    <a:solidFill>
                      <a:srgbClr val="000000"/>
                    </a:solidFill>
                  </a:defRPr>
                </a:pPr>
                <a:r>
                  <a:rPr lang="en-US" sz="600" b="1" dirty="0">
                    <a:solidFill>
                      <a:srgbClr val="4277BB"/>
                    </a:solidFill>
                  </a:rPr>
                  <a:t>INTEGRATION</a:t>
                </a:r>
                <a:endParaRPr sz="600" b="1" dirty="0">
                  <a:solidFill>
                    <a:srgbClr val="4277BB"/>
                  </a:solidFill>
                </a:endParaRPr>
              </a:p>
            </p:txBody>
          </p:sp>
        </p:grpSp>
        <p:pic>
          <p:nvPicPr>
            <p:cNvPr id="453" name="Picture 452">
              <a:extLst>
                <a:ext uri="{FF2B5EF4-FFF2-40B4-BE49-F238E27FC236}">
                  <a16:creationId xmlns:a16="http://schemas.microsoft.com/office/drawing/2014/main" id="{B992FE1B-EA2E-0841-BF48-3329928BE713}"/>
                </a:ext>
              </a:extLst>
            </p:cNvPr>
            <p:cNvPicPr>
              <a:picLocks noChangeAspect="1"/>
            </p:cNvPicPr>
            <p:nvPr/>
          </p:nvPicPr>
          <p:blipFill>
            <a:blip r:embed="rId22"/>
            <a:stretch>
              <a:fillRect/>
            </a:stretch>
          </p:blipFill>
          <p:spPr>
            <a:xfrm>
              <a:off x="3151809" y="3287863"/>
              <a:ext cx="333513" cy="341851"/>
            </a:xfrm>
            <a:prstGeom prst="rect">
              <a:avLst/>
            </a:prstGeom>
          </p:spPr>
        </p:pic>
      </p:grpSp>
      <p:sp>
        <p:nvSpPr>
          <p:cNvPr id="461" name="Rectangle 460">
            <a:extLst>
              <a:ext uri="{FF2B5EF4-FFF2-40B4-BE49-F238E27FC236}">
                <a16:creationId xmlns:a16="http://schemas.microsoft.com/office/drawing/2014/main" id="{B85A97ED-0B22-5745-923A-60ACA850F90C}"/>
              </a:ext>
            </a:extLst>
          </p:cNvPr>
          <p:cNvSpPr/>
          <p:nvPr/>
        </p:nvSpPr>
        <p:spPr>
          <a:xfrm>
            <a:off x="2706051" y="3253410"/>
            <a:ext cx="2324047" cy="569618"/>
          </a:xfrm>
          <a:prstGeom prst="rect">
            <a:avLst/>
          </a:prstGeom>
          <a:noFill/>
          <a:ln w="508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62" name="Shape 321">
            <a:extLst>
              <a:ext uri="{FF2B5EF4-FFF2-40B4-BE49-F238E27FC236}">
                <a16:creationId xmlns:a16="http://schemas.microsoft.com/office/drawing/2014/main" id="{6AE79A03-24CB-F34B-A528-A96AA998B214}"/>
              </a:ext>
            </a:extLst>
          </p:cNvPr>
          <p:cNvSpPr/>
          <p:nvPr/>
        </p:nvSpPr>
        <p:spPr>
          <a:xfrm>
            <a:off x="4138937" y="3293036"/>
            <a:ext cx="884124"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a:t>
            </a:r>
          </a:p>
          <a:p>
            <a:pPr lvl="0">
              <a:defRPr sz="1800" b="0">
                <a:solidFill>
                  <a:srgbClr val="000000"/>
                </a:solidFill>
              </a:defRPr>
            </a:pPr>
            <a:r>
              <a:rPr lang="en-US" sz="600" b="1" dirty="0">
                <a:solidFill>
                  <a:srgbClr val="4277BB"/>
                </a:solidFill>
              </a:rPr>
              <a:t>CONSOLIDATION</a:t>
            </a:r>
          </a:p>
        </p:txBody>
      </p:sp>
      <p:sp>
        <p:nvSpPr>
          <p:cNvPr id="463" name="Shape 321">
            <a:extLst>
              <a:ext uri="{FF2B5EF4-FFF2-40B4-BE49-F238E27FC236}">
                <a16:creationId xmlns:a16="http://schemas.microsoft.com/office/drawing/2014/main" id="{882A5D61-265B-0F42-80F5-EA371F63D199}"/>
              </a:ext>
            </a:extLst>
          </p:cNvPr>
          <p:cNvSpPr/>
          <p:nvPr/>
        </p:nvSpPr>
        <p:spPr>
          <a:xfrm>
            <a:off x="6041338" y="2847790"/>
            <a:ext cx="1432853"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GOVERNED  DATA  LAKE</a:t>
            </a:r>
          </a:p>
        </p:txBody>
      </p:sp>
      <p:sp>
        <p:nvSpPr>
          <p:cNvPr id="464" name="Rectangle 463">
            <a:extLst>
              <a:ext uri="{FF2B5EF4-FFF2-40B4-BE49-F238E27FC236}">
                <a16:creationId xmlns:a16="http://schemas.microsoft.com/office/drawing/2014/main" id="{C135CED7-8C5E-434D-9799-9BC550DBBDB9}"/>
              </a:ext>
            </a:extLst>
          </p:cNvPr>
          <p:cNvSpPr/>
          <p:nvPr/>
        </p:nvSpPr>
        <p:spPr>
          <a:xfrm>
            <a:off x="5313294" y="2816848"/>
            <a:ext cx="2569635" cy="782682"/>
          </a:xfrm>
          <a:prstGeom prst="rect">
            <a:avLst/>
          </a:prstGeom>
          <a:noFill/>
          <a:ln w="508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465" name="Group 464">
            <a:extLst>
              <a:ext uri="{FF2B5EF4-FFF2-40B4-BE49-F238E27FC236}">
                <a16:creationId xmlns:a16="http://schemas.microsoft.com/office/drawing/2014/main" id="{694B36AB-B2D8-B840-A663-CEC6FFCFDA36}"/>
              </a:ext>
            </a:extLst>
          </p:cNvPr>
          <p:cNvGrpSpPr/>
          <p:nvPr/>
        </p:nvGrpSpPr>
        <p:grpSpPr>
          <a:xfrm>
            <a:off x="5367122" y="2976060"/>
            <a:ext cx="384818" cy="467381"/>
            <a:chOff x="4412730" y="2323878"/>
            <a:chExt cx="509755" cy="645377"/>
          </a:xfrm>
        </p:grpSpPr>
        <p:grpSp>
          <p:nvGrpSpPr>
            <p:cNvPr id="466" name="Group 465">
              <a:extLst>
                <a:ext uri="{FF2B5EF4-FFF2-40B4-BE49-F238E27FC236}">
                  <a16:creationId xmlns:a16="http://schemas.microsoft.com/office/drawing/2014/main" id="{E85E5EF3-CDA3-F046-A5DB-F617F187F9B2}"/>
                </a:ext>
              </a:extLst>
            </p:cNvPr>
            <p:cNvGrpSpPr/>
            <p:nvPr/>
          </p:nvGrpSpPr>
          <p:grpSpPr>
            <a:xfrm>
              <a:off x="4412730" y="2323878"/>
              <a:ext cx="509755" cy="645377"/>
              <a:chOff x="-1153897" y="975509"/>
              <a:chExt cx="509755" cy="645377"/>
            </a:xfrm>
          </p:grpSpPr>
          <p:sp>
            <p:nvSpPr>
              <p:cNvPr id="468" name="Shape 319">
                <a:extLst>
                  <a:ext uri="{FF2B5EF4-FFF2-40B4-BE49-F238E27FC236}">
                    <a16:creationId xmlns:a16="http://schemas.microsoft.com/office/drawing/2014/main" id="{0B907DEB-3AA9-3540-8373-9B5D1C2DEAF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9" name="Shape 321">
                <a:extLst>
                  <a:ext uri="{FF2B5EF4-FFF2-40B4-BE49-F238E27FC236}">
                    <a16:creationId xmlns:a16="http://schemas.microsoft.com/office/drawing/2014/main" id="{2E2D13C7-26DB-2442-9203-5E422DFB4F26}"/>
                  </a:ext>
                </a:extLst>
              </p:cNvPr>
              <p:cNvSpPr/>
              <p:nvPr/>
            </p:nvSpPr>
            <p:spPr>
              <a:xfrm>
                <a:off x="-1153897" y="1436220"/>
                <a:ext cx="509755"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a:t>
                </a:r>
              </a:p>
              <a:p>
                <a:pPr lvl="0">
                  <a:defRPr sz="1800" b="0">
                    <a:solidFill>
                      <a:srgbClr val="000000"/>
                    </a:solidFill>
                  </a:defRPr>
                </a:pPr>
                <a:r>
                  <a:rPr lang="en-US" sz="600" b="1" dirty="0">
                    <a:solidFill>
                      <a:srgbClr val="4277BB"/>
                    </a:solidFill>
                  </a:rPr>
                  <a:t>WAREHOUSE</a:t>
                </a:r>
                <a:endParaRPr sz="600" b="1" dirty="0">
                  <a:solidFill>
                    <a:srgbClr val="4277BB"/>
                  </a:solidFill>
                </a:endParaRPr>
              </a:p>
            </p:txBody>
          </p:sp>
        </p:grpSp>
        <p:pic>
          <p:nvPicPr>
            <p:cNvPr id="467" name="Picture 466">
              <a:extLst>
                <a:ext uri="{FF2B5EF4-FFF2-40B4-BE49-F238E27FC236}">
                  <a16:creationId xmlns:a16="http://schemas.microsoft.com/office/drawing/2014/main" id="{A1EAFE58-101A-AB44-AA94-005CCEEFAF0B}"/>
                </a:ext>
              </a:extLst>
            </p:cNvPr>
            <p:cNvPicPr>
              <a:picLocks noChangeAspect="1"/>
            </p:cNvPicPr>
            <p:nvPr/>
          </p:nvPicPr>
          <p:blipFill>
            <a:blip r:embed="rId23"/>
            <a:stretch>
              <a:fillRect/>
            </a:stretch>
          </p:blipFill>
          <p:spPr>
            <a:xfrm>
              <a:off x="4497961" y="2407919"/>
              <a:ext cx="361005" cy="288804"/>
            </a:xfrm>
            <a:prstGeom prst="rect">
              <a:avLst/>
            </a:prstGeom>
          </p:spPr>
        </p:pic>
      </p:grpSp>
      <p:grpSp>
        <p:nvGrpSpPr>
          <p:cNvPr id="470" name="Group 469">
            <a:extLst>
              <a:ext uri="{FF2B5EF4-FFF2-40B4-BE49-F238E27FC236}">
                <a16:creationId xmlns:a16="http://schemas.microsoft.com/office/drawing/2014/main" id="{B4E4095E-63E2-EE44-ACD8-FA30FC7153B5}"/>
              </a:ext>
            </a:extLst>
          </p:cNvPr>
          <p:cNvGrpSpPr/>
          <p:nvPr/>
        </p:nvGrpSpPr>
        <p:grpSpPr>
          <a:xfrm>
            <a:off x="5925934" y="2985155"/>
            <a:ext cx="546625" cy="521835"/>
            <a:chOff x="4397617" y="277116"/>
            <a:chExt cx="724094" cy="720568"/>
          </a:xfrm>
        </p:grpSpPr>
        <p:grpSp>
          <p:nvGrpSpPr>
            <p:cNvPr id="471" name="Group 470">
              <a:extLst>
                <a:ext uri="{FF2B5EF4-FFF2-40B4-BE49-F238E27FC236}">
                  <a16:creationId xmlns:a16="http://schemas.microsoft.com/office/drawing/2014/main" id="{9C77B0E5-ADF9-814A-A05C-37A9169A487E}"/>
                </a:ext>
              </a:extLst>
            </p:cNvPr>
            <p:cNvGrpSpPr/>
            <p:nvPr/>
          </p:nvGrpSpPr>
          <p:grpSpPr>
            <a:xfrm>
              <a:off x="4397617" y="277116"/>
              <a:ext cx="724094" cy="720568"/>
              <a:chOff x="-1169014" y="975509"/>
              <a:chExt cx="724094" cy="720568"/>
            </a:xfrm>
          </p:grpSpPr>
          <p:sp>
            <p:nvSpPr>
              <p:cNvPr id="473" name="Shape 319">
                <a:extLst>
                  <a:ext uri="{FF2B5EF4-FFF2-40B4-BE49-F238E27FC236}">
                    <a16:creationId xmlns:a16="http://schemas.microsoft.com/office/drawing/2014/main" id="{483188F8-BB97-1645-941F-C1E018A76299}"/>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4" name="Shape 321">
                <a:extLst>
                  <a:ext uri="{FF2B5EF4-FFF2-40B4-BE49-F238E27FC236}">
                    <a16:creationId xmlns:a16="http://schemas.microsoft.com/office/drawing/2014/main" id="{666E96CA-3E14-0944-AFFA-748F6EDE7400}"/>
                  </a:ext>
                </a:extLst>
              </p:cNvPr>
              <p:cNvSpPr/>
              <p:nvPr/>
            </p:nvSpPr>
            <p:spPr>
              <a:xfrm>
                <a:off x="-1169014" y="1441084"/>
                <a:ext cx="724094" cy="25499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a:defRPr sz="1800" b="0">
                    <a:solidFill>
                      <a:srgbClr val="000000"/>
                    </a:solidFill>
                  </a:defRPr>
                </a:pPr>
                <a:r>
                  <a:rPr lang="en-US" sz="600" dirty="0">
                    <a:solidFill>
                      <a:srgbClr val="0070C0"/>
                    </a:solidFill>
                  </a:rPr>
                  <a:t>OPERATIONAL</a:t>
                </a:r>
              </a:p>
              <a:p>
                <a:pPr>
                  <a:defRPr sz="1800" b="0">
                    <a:solidFill>
                      <a:srgbClr val="000000"/>
                    </a:solidFill>
                  </a:defRPr>
                </a:pPr>
                <a:r>
                  <a:rPr lang="en-US" sz="600" dirty="0">
                    <a:solidFill>
                      <a:srgbClr val="0070C0"/>
                    </a:solidFill>
                  </a:rPr>
                  <a:t>DATA STORE</a:t>
                </a:r>
                <a:endParaRPr sz="600" dirty="0">
                  <a:solidFill>
                    <a:srgbClr val="0070C0"/>
                  </a:solidFill>
                </a:endParaRPr>
              </a:p>
            </p:txBody>
          </p:sp>
        </p:grpSp>
        <p:pic>
          <p:nvPicPr>
            <p:cNvPr id="472" name="Picture 471">
              <a:extLst>
                <a:ext uri="{FF2B5EF4-FFF2-40B4-BE49-F238E27FC236}">
                  <a16:creationId xmlns:a16="http://schemas.microsoft.com/office/drawing/2014/main" id="{39489B2C-B86D-A24E-B1F9-E95E7AA97582}"/>
                </a:ext>
              </a:extLst>
            </p:cNvPr>
            <p:cNvPicPr>
              <a:picLocks noChangeAspect="1"/>
            </p:cNvPicPr>
            <p:nvPr/>
          </p:nvPicPr>
          <p:blipFill>
            <a:blip r:embed="rId24"/>
            <a:stretch>
              <a:fillRect/>
            </a:stretch>
          </p:blipFill>
          <p:spPr>
            <a:xfrm>
              <a:off x="4548358" y="355451"/>
              <a:ext cx="247379" cy="315622"/>
            </a:xfrm>
            <a:prstGeom prst="rect">
              <a:avLst/>
            </a:prstGeom>
          </p:spPr>
        </p:pic>
      </p:grpSp>
      <p:cxnSp>
        <p:nvCxnSpPr>
          <p:cNvPr id="475" name="Straight Connector 474">
            <a:extLst>
              <a:ext uri="{FF2B5EF4-FFF2-40B4-BE49-F238E27FC236}">
                <a16:creationId xmlns:a16="http://schemas.microsoft.com/office/drawing/2014/main" id="{862D78A5-5360-804E-BFE5-CA6A912BB813}"/>
              </a:ext>
            </a:extLst>
          </p:cNvPr>
          <p:cNvCxnSpPr>
            <a:cxnSpLocks/>
          </p:cNvCxnSpPr>
          <p:nvPr/>
        </p:nvCxnSpPr>
        <p:spPr>
          <a:xfrm>
            <a:off x="6889034" y="2936777"/>
            <a:ext cx="462" cy="616514"/>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grpSp>
        <p:nvGrpSpPr>
          <p:cNvPr id="476" name="Group 475">
            <a:extLst>
              <a:ext uri="{FF2B5EF4-FFF2-40B4-BE49-F238E27FC236}">
                <a16:creationId xmlns:a16="http://schemas.microsoft.com/office/drawing/2014/main" id="{D3EA1FCA-558F-D048-8292-5799AC6E64C7}"/>
              </a:ext>
            </a:extLst>
          </p:cNvPr>
          <p:cNvGrpSpPr/>
          <p:nvPr/>
        </p:nvGrpSpPr>
        <p:grpSpPr>
          <a:xfrm>
            <a:off x="6994530" y="2883838"/>
            <a:ext cx="793156" cy="662930"/>
            <a:chOff x="3995351" y="2081645"/>
            <a:chExt cx="1525547" cy="1255481"/>
          </a:xfrm>
        </p:grpSpPr>
        <p:grpSp>
          <p:nvGrpSpPr>
            <p:cNvPr id="477" name="Group 476">
              <a:extLst>
                <a:ext uri="{FF2B5EF4-FFF2-40B4-BE49-F238E27FC236}">
                  <a16:creationId xmlns:a16="http://schemas.microsoft.com/office/drawing/2014/main" id="{07CFBF15-CBDA-474B-A625-B5D94C93D14E}"/>
                </a:ext>
              </a:extLst>
            </p:cNvPr>
            <p:cNvGrpSpPr/>
            <p:nvPr/>
          </p:nvGrpSpPr>
          <p:grpSpPr>
            <a:xfrm>
              <a:off x="3995351" y="2081645"/>
              <a:ext cx="1525547" cy="1255481"/>
              <a:chOff x="307526" y="1950562"/>
              <a:chExt cx="1525547" cy="1255481"/>
            </a:xfrm>
          </p:grpSpPr>
          <p:sp>
            <p:nvSpPr>
              <p:cNvPr id="479" name="Shape 339">
                <a:extLst>
                  <a:ext uri="{FF2B5EF4-FFF2-40B4-BE49-F238E27FC236}">
                    <a16:creationId xmlns:a16="http://schemas.microsoft.com/office/drawing/2014/main" id="{6C84F065-90CC-0348-90EB-620860EB4BD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0" name="Shape 341">
                <a:extLst>
                  <a:ext uri="{FF2B5EF4-FFF2-40B4-BE49-F238E27FC236}">
                    <a16:creationId xmlns:a16="http://schemas.microsoft.com/office/drawing/2014/main" id="{13614B7F-B9EE-6F4B-9CBD-62D007255F7C}"/>
                  </a:ext>
                </a:extLst>
              </p:cNvPr>
              <p:cNvSpPr/>
              <p:nvPr/>
            </p:nvSpPr>
            <p:spPr>
              <a:xfrm>
                <a:off x="307526" y="2681452"/>
                <a:ext cx="1525547" cy="52459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SANDBOX (ANALYTIC AND</a:t>
                </a:r>
              </a:p>
              <a:p>
                <a:pPr lvl="0">
                  <a:defRPr sz="1800" b="0">
                    <a:solidFill>
                      <a:srgbClr val="000000"/>
                    </a:solidFill>
                  </a:defRPr>
                </a:pPr>
                <a:r>
                  <a:rPr lang="en-US" sz="600" b="1" dirty="0">
                    <a:solidFill>
                      <a:srgbClr val="4277BB"/>
                    </a:solidFill>
                  </a:rPr>
                  <a:t>DISCOVERY ZONES)</a:t>
                </a:r>
                <a:endParaRPr sz="600" b="1" dirty="0">
                  <a:solidFill>
                    <a:srgbClr val="4277BB"/>
                  </a:solidFill>
                </a:endParaRPr>
              </a:p>
            </p:txBody>
          </p:sp>
        </p:grpSp>
        <p:pic>
          <p:nvPicPr>
            <p:cNvPr id="478" name="Picture 477">
              <a:extLst>
                <a:ext uri="{FF2B5EF4-FFF2-40B4-BE49-F238E27FC236}">
                  <a16:creationId xmlns:a16="http://schemas.microsoft.com/office/drawing/2014/main" id="{66D4DEA9-5A0D-D543-9B17-DE2B27BCE0C5}"/>
                </a:ext>
              </a:extLst>
            </p:cNvPr>
            <p:cNvPicPr>
              <a:picLocks noChangeAspect="1"/>
            </p:cNvPicPr>
            <p:nvPr/>
          </p:nvPicPr>
          <p:blipFill>
            <a:blip r:embed="rId25"/>
            <a:stretch>
              <a:fillRect/>
            </a:stretch>
          </p:blipFill>
          <p:spPr>
            <a:xfrm>
              <a:off x="4167757" y="2181902"/>
              <a:ext cx="516968" cy="516968"/>
            </a:xfrm>
            <a:prstGeom prst="rect">
              <a:avLst/>
            </a:prstGeom>
          </p:spPr>
        </p:pic>
      </p:grpSp>
      <p:grpSp>
        <p:nvGrpSpPr>
          <p:cNvPr id="481" name="Group 480">
            <a:extLst>
              <a:ext uri="{FF2B5EF4-FFF2-40B4-BE49-F238E27FC236}">
                <a16:creationId xmlns:a16="http://schemas.microsoft.com/office/drawing/2014/main" id="{9F92C320-0F30-2744-B1E3-CF01D188BA0F}"/>
              </a:ext>
            </a:extLst>
          </p:cNvPr>
          <p:cNvGrpSpPr/>
          <p:nvPr/>
        </p:nvGrpSpPr>
        <p:grpSpPr>
          <a:xfrm>
            <a:off x="6453124" y="2996853"/>
            <a:ext cx="386168" cy="511349"/>
            <a:chOff x="4572727" y="5022691"/>
            <a:chExt cx="542954" cy="774895"/>
          </a:xfrm>
        </p:grpSpPr>
        <p:grpSp>
          <p:nvGrpSpPr>
            <p:cNvPr id="482" name="Group 481">
              <a:extLst>
                <a:ext uri="{FF2B5EF4-FFF2-40B4-BE49-F238E27FC236}">
                  <a16:creationId xmlns:a16="http://schemas.microsoft.com/office/drawing/2014/main" id="{F6F36B62-F862-6347-8613-4446248F9BF4}"/>
                </a:ext>
              </a:extLst>
            </p:cNvPr>
            <p:cNvGrpSpPr/>
            <p:nvPr/>
          </p:nvGrpSpPr>
          <p:grpSpPr>
            <a:xfrm>
              <a:off x="4572727" y="5022691"/>
              <a:ext cx="542954" cy="774895"/>
              <a:chOff x="-993904" y="1076856"/>
              <a:chExt cx="542954" cy="774895"/>
            </a:xfrm>
          </p:grpSpPr>
          <p:sp>
            <p:nvSpPr>
              <p:cNvPr id="484" name="Shape 319">
                <a:extLst>
                  <a:ext uri="{FF2B5EF4-FFF2-40B4-BE49-F238E27FC236}">
                    <a16:creationId xmlns:a16="http://schemas.microsoft.com/office/drawing/2014/main" id="{D31D1840-F2B5-9246-ADD5-ABFFCF00F19F}"/>
                  </a:ext>
                </a:extLst>
              </p:cNvPr>
              <p:cNvSpPr/>
              <p:nvPr/>
            </p:nvSpPr>
            <p:spPr>
              <a:xfrm>
                <a:off x="-993904" y="1076856"/>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lgn="ctr" defTabSz="582762" rtl="0">
                  <a:defRPr sz="1800">
                    <a:solidFill>
                      <a:srgbClr val="FFFFFF"/>
                    </a:solidFill>
                  </a:defRPr>
                </a:pPr>
                <a:endParaRPr/>
              </a:p>
            </p:txBody>
          </p:sp>
          <p:sp>
            <p:nvSpPr>
              <p:cNvPr id="485" name="Shape 321">
                <a:extLst>
                  <a:ext uri="{FF2B5EF4-FFF2-40B4-BE49-F238E27FC236}">
                    <a16:creationId xmlns:a16="http://schemas.microsoft.com/office/drawing/2014/main" id="{CCCE0F8A-4E20-6B45-ADD0-70229000A398}"/>
                  </a:ext>
                </a:extLst>
              </p:cNvPr>
              <p:cNvSpPr/>
              <p:nvPr/>
            </p:nvSpPr>
            <p:spPr>
              <a:xfrm>
                <a:off x="-840863" y="1571909"/>
                <a:ext cx="389913" cy="27984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0070C0"/>
                    </a:solidFill>
                  </a:rPr>
                  <a:t>EVENT </a:t>
                </a:r>
              </a:p>
              <a:p>
                <a:pPr lvl="0">
                  <a:defRPr sz="1800" b="0">
                    <a:solidFill>
                      <a:srgbClr val="000000"/>
                    </a:solidFill>
                  </a:defRPr>
                </a:pPr>
                <a:r>
                  <a:rPr lang="en-US" sz="600" dirty="0">
                    <a:solidFill>
                      <a:srgbClr val="0070C0"/>
                    </a:solidFill>
                  </a:rPr>
                  <a:t>STORE</a:t>
                </a:r>
                <a:endParaRPr sz="600" dirty="0">
                  <a:solidFill>
                    <a:srgbClr val="0070C0"/>
                  </a:solidFill>
                </a:endParaRPr>
              </a:p>
            </p:txBody>
          </p:sp>
        </p:grpSp>
        <p:pic>
          <p:nvPicPr>
            <p:cNvPr id="483" name="Picture 482">
              <a:extLst>
                <a:ext uri="{FF2B5EF4-FFF2-40B4-BE49-F238E27FC236}">
                  <a16:creationId xmlns:a16="http://schemas.microsoft.com/office/drawing/2014/main" id="{AECF873C-6891-3D41-A1A3-F25B6C46193E}"/>
                </a:ext>
              </a:extLst>
            </p:cNvPr>
            <p:cNvPicPr>
              <a:picLocks noChangeAspect="1"/>
            </p:cNvPicPr>
            <p:nvPr/>
          </p:nvPicPr>
          <p:blipFill>
            <a:blip r:embed="rId26"/>
            <a:stretch>
              <a:fillRect/>
            </a:stretch>
          </p:blipFill>
          <p:spPr>
            <a:xfrm>
              <a:off x="4677225" y="5069870"/>
              <a:ext cx="261566" cy="335131"/>
            </a:xfrm>
            <a:prstGeom prst="rect">
              <a:avLst/>
            </a:prstGeom>
          </p:spPr>
        </p:pic>
      </p:grpSp>
      <p:grpSp>
        <p:nvGrpSpPr>
          <p:cNvPr id="487" name="Group 486">
            <a:extLst>
              <a:ext uri="{FF2B5EF4-FFF2-40B4-BE49-F238E27FC236}">
                <a16:creationId xmlns:a16="http://schemas.microsoft.com/office/drawing/2014/main" id="{13275B17-C7DD-AD4A-86E6-BCC6BCEFE8E2}"/>
              </a:ext>
            </a:extLst>
          </p:cNvPr>
          <p:cNvGrpSpPr/>
          <p:nvPr/>
        </p:nvGrpSpPr>
        <p:grpSpPr>
          <a:xfrm>
            <a:off x="2971880" y="2457555"/>
            <a:ext cx="976564" cy="547993"/>
            <a:chOff x="4364134" y="1643587"/>
            <a:chExt cx="1292897" cy="713508"/>
          </a:xfrm>
        </p:grpSpPr>
        <p:grpSp>
          <p:nvGrpSpPr>
            <p:cNvPr id="488" name="Group 487">
              <a:extLst>
                <a:ext uri="{FF2B5EF4-FFF2-40B4-BE49-F238E27FC236}">
                  <a16:creationId xmlns:a16="http://schemas.microsoft.com/office/drawing/2014/main" id="{6CA63D8D-A785-A049-B4C8-C8612E0D0D7C}"/>
                </a:ext>
              </a:extLst>
            </p:cNvPr>
            <p:cNvGrpSpPr/>
            <p:nvPr/>
          </p:nvGrpSpPr>
          <p:grpSpPr>
            <a:xfrm>
              <a:off x="4364134" y="1643587"/>
              <a:ext cx="1292897" cy="713508"/>
              <a:chOff x="-1202493" y="975509"/>
              <a:chExt cx="1292897" cy="713508"/>
            </a:xfrm>
          </p:grpSpPr>
          <p:sp>
            <p:nvSpPr>
              <p:cNvPr id="490" name="Shape 319">
                <a:extLst>
                  <a:ext uri="{FF2B5EF4-FFF2-40B4-BE49-F238E27FC236}">
                    <a16:creationId xmlns:a16="http://schemas.microsoft.com/office/drawing/2014/main" id="{A48A6B89-FA37-E34C-B8A7-0F750A67C03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91" name="Shape 321">
                <a:extLst>
                  <a:ext uri="{FF2B5EF4-FFF2-40B4-BE49-F238E27FC236}">
                    <a16:creationId xmlns:a16="http://schemas.microsoft.com/office/drawing/2014/main" id="{A4E6CCBC-843E-7F47-AF50-57B77D9AF98F}"/>
                  </a:ext>
                </a:extLst>
              </p:cNvPr>
              <p:cNvSpPr/>
              <p:nvPr/>
            </p:nvSpPr>
            <p:spPr>
              <a:xfrm>
                <a:off x="-1202493" y="1448575"/>
                <a:ext cx="1292897" cy="24044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KNOWLEDGE </a:t>
                </a:r>
              </a:p>
              <a:p>
                <a:pPr lvl="0">
                  <a:defRPr sz="1800" b="0">
                    <a:solidFill>
                      <a:srgbClr val="000000"/>
                    </a:solidFill>
                  </a:defRPr>
                </a:pPr>
                <a:r>
                  <a:rPr lang="en-US" sz="600" b="1" dirty="0">
                    <a:solidFill>
                      <a:srgbClr val="4277BB"/>
                    </a:solidFill>
                  </a:rPr>
                  <a:t>CATALOG</a:t>
                </a:r>
                <a:endParaRPr sz="600" b="1" dirty="0">
                  <a:solidFill>
                    <a:srgbClr val="4277BB"/>
                  </a:solidFill>
                </a:endParaRPr>
              </a:p>
            </p:txBody>
          </p:sp>
        </p:grpSp>
        <p:pic>
          <p:nvPicPr>
            <p:cNvPr id="489" name="Picture 488">
              <a:extLst>
                <a:ext uri="{FF2B5EF4-FFF2-40B4-BE49-F238E27FC236}">
                  <a16:creationId xmlns:a16="http://schemas.microsoft.com/office/drawing/2014/main" id="{DD508ED4-F22E-AF46-ADE0-6749BC4878BD}"/>
                </a:ext>
              </a:extLst>
            </p:cNvPr>
            <p:cNvPicPr>
              <a:picLocks noChangeAspect="1"/>
            </p:cNvPicPr>
            <p:nvPr/>
          </p:nvPicPr>
          <p:blipFill>
            <a:blip r:embed="rId27"/>
            <a:stretch>
              <a:fillRect/>
            </a:stretch>
          </p:blipFill>
          <p:spPr>
            <a:xfrm>
              <a:off x="4500934" y="1733955"/>
              <a:ext cx="333713" cy="289803"/>
            </a:xfrm>
            <a:prstGeom prst="rect">
              <a:avLst/>
            </a:prstGeom>
          </p:spPr>
        </p:pic>
      </p:grpSp>
      <p:grpSp>
        <p:nvGrpSpPr>
          <p:cNvPr id="492" name="Group 491">
            <a:extLst>
              <a:ext uri="{FF2B5EF4-FFF2-40B4-BE49-F238E27FC236}">
                <a16:creationId xmlns:a16="http://schemas.microsoft.com/office/drawing/2014/main" id="{5E361140-3097-E54A-A7C8-89603CED788D}"/>
              </a:ext>
            </a:extLst>
          </p:cNvPr>
          <p:cNvGrpSpPr/>
          <p:nvPr/>
        </p:nvGrpSpPr>
        <p:grpSpPr>
          <a:xfrm>
            <a:off x="3579614" y="2455960"/>
            <a:ext cx="345146" cy="424753"/>
            <a:chOff x="4443998" y="3664116"/>
            <a:chExt cx="456947" cy="553044"/>
          </a:xfrm>
        </p:grpSpPr>
        <p:grpSp>
          <p:nvGrpSpPr>
            <p:cNvPr id="493" name="Group 492">
              <a:extLst>
                <a:ext uri="{FF2B5EF4-FFF2-40B4-BE49-F238E27FC236}">
                  <a16:creationId xmlns:a16="http://schemas.microsoft.com/office/drawing/2014/main" id="{102203CE-8092-274A-98D4-A23064CA5175}"/>
                </a:ext>
              </a:extLst>
            </p:cNvPr>
            <p:cNvGrpSpPr/>
            <p:nvPr/>
          </p:nvGrpSpPr>
          <p:grpSpPr>
            <a:xfrm>
              <a:off x="4443998" y="3664116"/>
              <a:ext cx="456947" cy="553044"/>
              <a:chOff x="-1122633" y="975509"/>
              <a:chExt cx="456947" cy="553044"/>
            </a:xfrm>
          </p:grpSpPr>
          <p:sp>
            <p:nvSpPr>
              <p:cNvPr id="495" name="Shape 319">
                <a:extLst>
                  <a:ext uri="{FF2B5EF4-FFF2-40B4-BE49-F238E27FC236}">
                    <a16:creationId xmlns:a16="http://schemas.microsoft.com/office/drawing/2014/main" id="{42E62B58-372B-8D40-99EC-506AEE6664D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96" name="Shape 321">
                <a:extLst>
                  <a:ext uri="{FF2B5EF4-FFF2-40B4-BE49-F238E27FC236}">
                    <a16:creationId xmlns:a16="http://schemas.microsoft.com/office/drawing/2014/main" id="{878B3AA1-D8F9-F445-B01F-FBE7AFD83148}"/>
                  </a:ext>
                </a:extLst>
              </p:cNvPr>
              <p:cNvSpPr/>
              <p:nvPr/>
            </p:nvSpPr>
            <p:spPr>
              <a:xfrm>
                <a:off x="-981469" y="1436220"/>
                <a:ext cx="184346"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MDM</a:t>
                </a:r>
                <a:endParaRPr sz="600" b="1" dirty="0">
                  <a:solidFill>
                    <a:srgbClr val="4277BB"/>
                  </a:solidFill>
                </a:endParaRPr>
              </a:p>
            </p:txBody>
          </p:sp>
        </p:grpSp>
        <p:pic>
          <p:nvPicPr>
            <p:cNvPr id="494" name="Picture 493">
              <a:extLst>
                <a:ext uri="{FF2B5EF4-FFF2-40B4-BE49-F238E27FC236}">
                  <a16:creationId xmlns:a16="http://schemas.microsoft.com/office/drawing/2014/main" id="{0DFE7141-AC82-B44E-8302-C08A631B50AB}"/>
                </a:ext>
              </a:extLst>
            </p:cNvPr>
            <p:cNvPicPr>
              <a:picLocks noChangeAspect="1"/>
            </p:cNvPicPr>
            <p:nvPr/>
          </p:nvPicPr>
          <p:blipFill>
            <a:blip r:embed="rId28"/>
            <a:stretch>
              <a:fillRect/>
            </a:stretch>
          </p:blipFill>
          <p:spPr>
            <a:xfrm>
              <a:off x="4593212" y="3720829"/>
              <a:ext cx="193877" cy="348979"/>
            </a:xfrm>
            <a:prstGeom prst="rect">
              <a:avLst/>
            </a:prstGeom>
          </p:spPr>
        </p:pic>
      </p:grpSp>
      <p:grpSp>
        <p:nvGrpSpPr>
          <p:cNvPr id="497" name="Group 496">
            <a:extLst>
              <a:ext uri="{FF2B5EF4-FFF2-40B4-BE49-F238E27FC236}">
                <a16:creationId xmlns:a16="http://schemas.microsoft.com/office/drawing/2014/main" id="{F5C3F3F8-DFAB-D845-9CC4-09452CFCC52A}"/>
              </a:ext>
            </a:extLst>
          </p:cNvPr>
          <p:cNvGrpSpPr/>
          <p:nvPr/>
        </p:nvGrpSpPr>
        <p:grpSpPr>
          <a:xfrm>
            <a:off x="2093760" y="2444215"/>
            <a:ext cx="884124" cy="547333"/>
            <a:chOff x="4159563" y="5593697"/>
            <a:chExt cx="1170513" cy="712648"/>
          </a:xfrm>
        </p:grpSpPr>
        <p:grpSp>
          <p:nvGrpSpPr>
            <p:cNvPr id="498" name="Group 497">
              <a:extLst>
                <a:ext uri="{FF2B5EF4-FFF2-40B4-BE49-F238E27FC236}">
                  <a16:creationId xmlns:a16="http://schemas.microsoft.com/office/drawing/2014/main" id="{4F30AA5F-48BC-A749-9826-E59B28EFB1B8}"/>
                </a:ext>
              </a:extLst>
            </p:cNvPr>
            <p:cNvGrpSpPr/>
            <p:nvPr/>
          </p:nvGrpSpPr>
          <p:grpSpPr>
            <a:xfrm>
              <a:off x="4159563" y="5593697"/>
              <a:ext cx="1170513" cy="712648"/>
              <a:chOff x="-1407058" y="975509"/>
              <a:chExt cx="1170513" cy="712648"/>
            </a:xfrm>
          </p:grpSpPr>
          <p:sp>
            <p:nvSpPr>
              <p:cNvPr id="500" name="Shape 319">
                <a:extLst>
                  <a:ext uri="{FF2B5EF4-FFF2-40B4-BE49-F238E27FC236}">
                    <a16:creationId xmlns:a16="http://schemas.microsoft.com/office/drawing/2014/main" id="{51B3215A-2267-E14B-AD44-C4E76D7B677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1" name="Shape 321">
                <a:extLst>
                  <a:ext uri="{FF2B5EF4-FFF2-40B4-BE49-F238E27FC236}">
                    <a16:creationId xmlns:a16="http://schemas.microsoft.com/office/drawing/2014/main" id="{A371E10E-1F38-014A-9D3E-E82E0D5E097D}"/>
                  </a:ext>
                </a:extLst>
              </p:cNvPr>
              <p:cNvSpPr/>
              <p:nvPr/>
            </p:nvSpPr>
            <p:spPr>
              <a:xfrm>
                <a:off x="-1407058" y="1447715"/>
                <a:ext cx="1170513" cy="24044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METADATA, ACCESS AND POLICIES</a:t>
                </a:r>
                <a:endParaRPr sz="600" b="1" dirty="0">
                  <a:solidFill>
                    <a:srgbClr val="4277BB"/>
                  </a:solidFill>
                </a:endParaRPr>
              </a:p>
            </p:txBody>
          </p:sp>
        </p:grpSp>
        <p:pic>
          <p:nvPicPr>
            <p:cNvPr id="499" name="Picture 498">
              <a:extLst>
                <a:ext uri="{FF2B5EF4-FFF2-40B4-BE49-F238E27FC236}">
                  <a16:creationId xmlns:a16="http://schemas.microsoft.com/office/drawing/2014/main" id="{FEBE3A30-BCEF-6D43-A631-536226EFD668}"/>
                </a:ext>
              </a:extLst>
            </p:cNvPr>
            <p:cNvPicPr>
              <a:picLocks noChangeAspect="1"/>
            </p:cNvPicPr>
            <p:nvPr/>
          </p:nvPicPr>
          <p:blipFill>
            <a:blip r:embed="rId29"/>
            <a:stretch>
              <a:fillRect/>
            </a:stretch>
          </p:blipFill>
          <p:spPr>
            <a:xfrm>
              <a:off x="4493432" y="5660347"/>
              <a:ext cx="365286" cy="297997"/>
            </a:xfrm>
            <a:prstGeom prst="rect">
              <a:avLst/>
            </a:prstGeom>
          </p:spPr>
        </p:pic>
      </p:grpSp>
      <p:grpSp>
        <p:nvGrpSpPr>
          <p:cNvPr id="502" name="Group 501">
            <a:extLst>
              <a:ext uri="{FF2B5EF4-FFF2-40B4-BE49-F238E27FC236}">
                <a16:creationId xmlns:a16="http://schemas.microsoft.com/office/drawing/2014/main" id="{9551E4F4-4FF3-4E4D-8871-72DEE25BFBAA}"/>
              </a:ext>
            </a:extLst>
          </p:cNvPr>
          <p:cNvGrpSpPr/>
          <p:nvPr/>
        </p:nvGrpSpPr>
        <p:grpSpPr>
          <a:xfrm>
            <a:off x="4012404" y="2452972"/>
            <a:ext cx="650694" cy="466939"/>
            <a:chOff x="4350282" y="6249001"/>
            <a:chExt cx="861469" cy="607971"/>
          </a:xfrm>
        </p:grpSpPr>
        <p:grpSp>
          <p:nvGrpSpPr>
            <p:cNvPr id="503" name="Group 502">
              <a:extLst>
                <a:ext uri="{FF2B5EF4-FFF2-40B4-BE49-F238E27FC236}">
                  <a16:creationId xmlns:a16="http://schemas.microsoft.com/office/drawing/2014/main" id="{57A648BD-10D0-6347-A11F-42E22AE02477}"/>
                </a:ext>
              </a:extLst>
            </p:cNvPr>
            <p:cNvGrpSpPr/>
            <p:nvPr/>
          </p:nvGrpSpPr>
          <p:grpSpPr>
            <a:xfrm>
              <a:off x="4350282" y="6249001"/>
              <a:ext cx="861469" cy="607971"/>
              <a:chOff x="-1216349" y="975509"/>
              <a:chExt cx="861469" cy="607971"/>
            </a:xfrm>
          </p:grpSpPr>
          <p:sp>
            <p:nvSpPr>
              <p:cNvPr id="505" name="Shape 319">
                <a:extLst>
                  <a:ext uri="{FF2B5EF4-FFF2-40B4-BE49-F238E27FC236}">
                    <a16:creationId xmlns:a16="http://schemas.microsoft.com/office/drawing/2014/main" id="{40D04B11-0CE8-3442-B0E4-5DF64E05ABB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6" name="Shape 321">
                <a:extLst>
                  <a:ext uri="{FF2B5EF4-FFF2-40B4-BE49-F238E27FC236}">
                    <a16:creationId xmlns:a16="http://schemas.microsoft.com/office/drawing/2014/main" id="{45CBABAF-9D22-0C40-AB1B-29CAB067A9BB}"/>
                  </a:ext>
                </a:extLst>
              </p:cNvPr>
              <p:cNvSpPr/>
              <p:nvPr/>
            </p:nvSpPr>
            <p:spPr>
              <a:xfrm>
                <a:off x="-1216349" y="1463259"/>
                <a:ext cx="861469" cy="120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REFINERY</a:t>
                </a:r>
                <a:endParaRPr sz="600" b="1" dirty="0">
                  <a:solidFill>
                    <a:srgbClr val="4277BB"/>
                  </a:solidFill>
                </a:endParaRPr>
              </a:p>
            </p:txBody>
          </p:sp>
        </p:grpSp>
        <p:pic>
          <p:nvPicPr>
            <p:cNvPr id="504" name="Picture 503">
              <a:extLst>
                <a:ext uri="{FF2B5EF4-FFF2-40B4-BE49-F238E27FC236}">
                  <a16:creationId xmlns:a16="http://schemas.microsoft.com/office/drawing/2014/main" id="{46BC1CBB-3244-4649-ACA2-A29423756C84}"/>
                </a:ext>
              </a:extLst>
            </p:cNvPr>
            <p:cNvPicPr>
              <a:picLocks noChangeAspect="1"/>
            </p:cNvPicPr>
            <p:nvPr/>
          </p:nvPicPr>
          <p:blipFill>
            <a:blip r:embed="rId30"/>
            <a:stretch>
              <a:fillRect/>
            </a:stretch>
          </p:blipFill>
          <p:spPr>
            <a:xfrm>
              <a:off x="4501244" y="6357568"/>
              <a:ext cx="354198" cy="219266"/>
            </a:xfrm>
            <a:prstGeom prst="rect">
              <a:avLst/>
            </a:prstGeom>
          </p:spPr>
        </p:pic>
      </p:grpSp>
      <p:sp>
        <p:nvSpPr>
          <p:cNvPr id="507" name="Rectangle 506">
            <a:extLst>
              <a:ext uri="{FF2B5EF4-FFF2-40B4-BE49-F238E27FC236}">
                <a16:creationId xmlns:a16="http://schemas.microsoft.com/office/drawing/2014/main" id="{EA450351-DD01-1F42-8804-460D66BDFE5A}"/>
              </a:ext>
            </a:extLst>
          </p:cNvPr>
          <p:cNvSpPr/>
          <p:nvPr/>
        </p:nvSpPr>
        <p:spPr>
          <a:xfrm>
            <a:off x="1987932" y="2377608"/>
            <a:ext cx="3061656" cy="661819"/>
          </a:xfrm>
          <a:prstGeom prst="rect">
            <a:avLst/>
          </a:prstGeom>
          <a:noFill/>
          <a:ln w="50800" cap="flat">
            <a:solidFill>
              <a:schemeClr val="accent2">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08" name="Shape 321">
            <a:extLst>
              <a:ext uri="{FF2B5EF4-FFF2-40B4-BE49-F238E27FC236}">
                <a16:creationId xmlns:a16="http://schemas.microsoft.com/office/drawing/2014/main" id="{CEEEE11A-D954-0247-8831-C6617660E013}"/>
              </a:ext>
            </a:extLst>
          </p:cNvPr>
          <p:cNvSpPr/>
          <p:nvPr/>
        </p:nvSpPr>
        <p:spPr>
          <a:xfrm>
            <a:off x="4478456" y="2401597"/>
            <a:ext cx="884124"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INFORMATION GOVERNANCE</a:t>
            </a:r>
          </a:p>
        </p:txBody>
      </p:sp>
      <p:cxnSp>
        <p:nvCxnSpPr>
          <p:cNvPr id="509" name="Straight Arrow Connector 508">
            <a:extLst>
              <a:ext uri="{FF2B5EF4-FFF2-40B4-BE49-F238E27FC236}">
                <a16:creationId xmlns:a16="http://schemas.microsoft.com/office/drawing/2014/main" id="{BFED2B7E-2469-FE49-9070-991C5DA6B034}"/>
              </a:ext>
            </a:extLst>
          </p:cNvPr>
          <p:cNvCxnSpPr>
            <a:cxnSpLocks/>
          </p:cNvCxnSpPr>
          <p:nvPr/>
        </p:nvCxnSpPr>
        <p:spPr>
          <a:xfrm flipH="1">
            <a:off x="2462134" y="3025370"/>
            <a:ext cx="6081" cy="709899"/>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0F8567AD-1F75-134E-8950-67C622DB7E01}"/>
              </a:ext>
            </a:extLst>
          </p:cNvPr>
          <p:cNvCxnSpPr>
            <a:cxnSpLocks/>
            <a:endCxn id="407" idx="0"/>
          </p:cNvCxnSpPr>
          <p:nvPr/>
        </p:nvCxnSpPr>
        <p:spPr>
          <a:xfrm>
            <a:off x="5042168" y="3660577"/>
            <a:ext cx="547691" cy="147184"/>
          </a:xfrm>
          <a:prstGeom prst="bentConnector2">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 name="Elbow Connector 43">
            <a:extLst>
              <a:ext uri="{FF2B5EF4-FFF2-40B4-BE49-F238E27FC236}">
                <a16:creationId xmlns:a16="http://schemas.microsoft.com/office/drawing/2014/main" id="{36D713EF-2F30-A548-A1C5-09ADE94F6996}"/>
              </a:ext>
            </a:extLst>
          </p:cNvPr>
          <p:cNvCxnSpPr>
            <a:cxnSpLocks/>
            <a:endCxn id="464" idx="2"/>
          </p:cNvCxnSpPr>
          <p:nvPr/>
        </p:nvCxnSpPr>
        <p:spPr>
          <a:xfrm flipV="1">
            <a:off x="5758241" y="3599530"/>
            <a:ext cx="839871" cy="251779"/>
          </a:xfrm>
          <a:prstGeom prst="bentConnector2">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8" name="Straight Arrow Connector 517">
            <a:extLst>
              <a:ext uri="{FF2B5EF4-FFF2-40B4-BE49-F238E27FC236}">
                <a16:creationId xmlns:a16="http://schemas.microsoft.com/office/drawing/2014/main" id="{B838FA72-FA94-D042-AF66-1B8F64891D05}"/>
              </a:ext>
            </a:extLst>
          </p:cNvPr>
          <p:cNvCxnSpPr/>
          <p:nvPr/>
        </p:nvCxnSpPr>
        <p:spPr>
          <a:xfrm flipH="1">
            <a:off x="3838511" y="3025370"/>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21" name="Straight Arrow Connector 520">
            <a:extLst>
              <a:ext uri="{FF2B5EF4-FFF2-40B4-BE49-F238E27FC236}">
                <a16:creationId xmlns:a16="http://schemas.microsoft.com/office/drawing/2014/main" id="{EB9C5202-422B-F44F-A6CB-D5B38530099C}"/>
              </a:ext>
            </a:extLst>
          </p:cNvPr>
          <p:cNvCxnSpPr>
            <a:cxnSpLocks/>
          </p:cNvCxnSpPr>
          <p:nvPr/>
        </p:nvCxnSpPr>
        <p:spPr>
          <a:xfrm flipH="1">
            <a:off x="5055633" y="3268356"/>
            <a:ext cx="253049" cy="7379"/>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64" name="Group 263">
            <a:extLst>
              <a:ext uri="{FF2B5EF4-FFF2-40B4-BE49-F238E27FC236}">
                <a16:creationId xmlns:a16="http://schemas.microsoft.com/office/drawing/2014/main" id="{EE68865B-5210-F344-867B-94AE737D326A}"/>
              </a:ext>
            </a:extLst>
          </p:cNvPr>
          <p:cNvGrpSpPr/>
          <p:nvPr/>
        </p:nvGrpSpPr>
        <p:grpSpPr>
          <a:xfrm>
            <a:off x="3575995" y="1551653"/>
            <a:ext cx="1302511" cy="646407"/>
            <a:chOff x="3792816" y="1363113"/>
            <a:chExt cx="1302511" cy="646407"/>
          </a:xfrm>
        </p:grpSpPr>
        <p:sp>
          <p:nvSpPr>
            <p:cNvPr id="559" name="Rectangle 558">
              <a:extLst>
                <a:ext uri="{FF2B5EF4-FFF2-40B4-BE49-F238E27FC236}">
                  <a16:creationId xmlns:a16="http://schemas.microsoft.com/office/drawing/2014/main" id="{493639E6-D1F7-B64F-849D-DD1F7BBD21A4}"/>
                </a:ext>
              </a:extLst>
            </p:cNvPr>
            <p:cNvSpPr/>
            <p:nvPr/>
          </p:nvSpPr>
          <p:spPr>
            <a:xfrm>
              <a:off x="3792816" y="1363113"/>
              <a:ext cx="1302511" cy="646407"/>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560" name="Group 559">
              <a:extLst>
                <a:ext uri="{FF2B5EF4-FFF2-40B4-BE49-F238E27FC236}">
                  <a16:creationId xmlns:a16="http://schemas.microsoft.com/office/drawing/2014/main" id="{3E17E19E-67BB-314A-9504-F86B9F77B828}"/>
                </a:ext>
              </a:extLst>
            </p:cNvPr>
            <p:cNvGrpSpPr/>
            <p:nvPr/>
          </p:nvGrpSpPr>
          <p:grpSpPr>
            <a:xfrm>
              <a:off x="4524923" y="1522512"/>
              <a:ext cx="375634" cy="363319"/>
              <a:chOff x="7157711" y="3116019"/>
              <a:chExt cx="548227" cy="587091"/>
            </a:xfrm>
          </p:grpSpPr>
          <p:grpSp>
            <p:nvGrpSpPr>
              <p:cNvPr id="561" name="Group 560">
                <a:extLst>
                  <a:ext uri="{FF2B5EF4-FFF2-40B4-BE49-F238E27FC236}">
                    <a16:creationId xmlns:a16="http://schemas.microsoft.com/office/drawing/2014/main" id="{E516E1DD-8B21-2746-AEB1-9F3EF512E6DA}"/>
                  </a:ext>
                </a:extLst>
              </p:cNvPr>
              <p:cNvGrpSpPr/>
              <p:nvPr/>
            </p:nvGrpSpPr>
            <p:grpSpPr>
              <a:xfrm>
                <a:off x="7157711" y="3116019"/>
                <a:ext cx="548227" cy="587091"/>
                <a:chOff x="-1168270" y="975509"/>
                <a:chExt cx="548227" cy="587091"/>
              </a:xfrm>
            </p:grpSpPr>
            <p:sp>
              <p:nvSpPr>
                <p:cNvPr id="563" name="Shape 319">
                  <a:extLst>
                    <a:ext uri="{FF2B5EF4-FFF2-40B4-BE49-F238E27FC236}">
                      <a16:creationId xmlns:a16="http://schemas.microsoft.com/office/drawing/2014/main" id="{2B4FA677-6FB7-0C40-997C-CEEDAADC016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4" name="Shape 321">
                  <a:extLst>
                    <a:ext uri="{FF2B5EF4-FFF2-40B4-BE49-F238E27FC236}">
                      <a16:creationId xmlns:a16="http://schemas.microsoft.com/office/drawing/2014/main" id="{0D80AEC5-7F4B-784B-A559-C363A81EEEBE}"/>
                    </a:ext>
                  </a:extLst>
                </p:cNvPr>
                <p:cNvSpPr/>
                <p:nvPr/>
              </p:nvSpPr>
              <p:spPr>
                <a:xfrm>
                  <a:off x="-1168270" y="1470267"/>
                  <a:ext cx="548227"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OPTIMIZATION</a:t>
                  </a:r>
                  <a:endParaRPr sz="600" b="1" dirty="0">
                    <a:solidFill>
                      <a:srgbClr val="4277BB"/>
                    </a:solidFill>
                  </a:endParaRPr>
                </a:p>
              </p:txBody>
            </p:sp>
          </p:grpSp>
          <p:pic>
            <p:nvPicPr>
              <p:cNvPr id="562" name="Picture 561">
                <a:extLst>
                  <a:ext uri="{FF2B5EF4-FFF2-40B4-BE49-F238E27FC236}">
                    <a16:creationId xmlns:a16="http://schemas.microsoft.com/office/drawing/2014/main" id="{8667EB1D-CDF5-E44D-8347-B63B6CFB2957}"/>
                  </a:ext>
                </a:extLst>
              </p:cNvPr>
              <p:cNvPicPr>
                <a:picLocks noChangeAspect="1"/>
              </p:cNvPicPr>
              <p:nvPr/>
            </p:nvPicPr>
            <p:blipFill>
              <a:blip r:embed="rId31"/>
              <a:stretch>
                <a:fillRect/>
              </a:stretch>
            </p:blipFill>
            <p:spPr>
              <a:xfrm>
                <a:off x="7234079" y="3185261"/>
                <a:ext cx="390336" cy="360310"/>
              </a:xfrm>
              <a:prstGeom prst="rect">
                <a:avLst/>
              </a:prstGeom>
            </p:spPr>
          </p:pic>
        </p:grpSp>
        <p:grpSp>
          <p:nvGrpSpPr>
            <p:cNvPr id="565" name="Group 564">
              <a:extLst>
                <a:ext uri="{FF2B5EF4-FFF2-40B4-BE49-F238E27FC236}">
                  <a16:creationId xmlns:a16="http://schemas.microsoft.com/office/drawing/2014/main" id="{9769433B-664C-0146-9DD1-11677D7F760E}"/>
                </a:ext>
              </a:extLst>
            </p:cNvPr>
            <p:cNvGrpSpPr/>
            <p:nvPr/>
          </p:nvGrpSpPr>
          <p:grpSpPr>
            <a:xfrm>
              <a:off x="3865128" y="1497647"/>
              <a:ext cx="561051" cy="490845"/>
              <a:chOff x="6319959" y="3096031"/>
              <a:chExt cx="818837" cy="793162"/>
            </a:xfrm>
          </p:grpSpPr>
          <p:grpSp>
            <p:nvGrpSpPr>
              <p:cNvPr id="566" name="Group 565">
                <a:extLst>
                  <a:ext uri="{FF2B5EF4-FFF2-40B4-BE49-F238E27FC236}">
                    <a16:creationId xmlns:a16="http://schemas.microsoft.com/office/drawing/2014/main" id="{F852B911-008F-0148-BA80-C4E191CC1EC4}"/>
                  </a:ext>
                </a:extLst>
              </p:cNvPr>
              <p:cNvGrpSpPr/>
              <p:nvPr/>
            </p:nvGrpSpPr>
            <p:grpSpPr>
              <a:xfrm>
                <a:off x="6319959" y="3096031"/>
                <a:ext cx="818837" cy="793162"/>
                <a:chOff x="-1185104" y="975509"/>
                <a:chExt cx="818837" cy="793162"/>
              </a:xfrm>
            </p:grpSpPr>
            <p:sp>
              <p:nvSpPr>
                <p:cNvPr id="568" name="Shape 319">
                  <a:extLst>
                    <a:ext uri="{FF2B5EF4-FFF2-40B4-BE49-F238E27FC236}">
                      <a16:creationId xmlns:a16="http://schemas.microsoft.com/office/drawing/2014/main" id="{5A16CF3E-D0B5-C942-B981-939FFAD1E82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9" name="Shape 321">
                  <a:extLst>
                    <a:ext uri="{FF2B5EF4-FFF2-40B4-BE49-F238E27FC236}">
                      <a16:creationId xmlns:a16="http://schemas.microsoft.com/office/drawing/2014/main" id="{E4970593-0777-1149-804A-02A2582A3D01}"/>
                    </a:ext>
                  </a:extLst>
                </p:cNvPr>
                <p:cNvSpPr/>
                <p:nvPr/>
              </p:nvSpPr>
              <p:spPr>
                <a:xfrm>
                  <a:off x="-1185104" y="1470267"/>
                  <a:ext cx="818837" cy="2984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DECISION</a:t>
                  </a:r>
                </a:p>
                <a:p>
                  <a:pPr lvl="0">
                    <a:defRPr sz="1800" b="0">
                      <a:solidFill>
                        <a:srgbClr val="000000"/>
                      </a:solidFill>
                    </a:defRPr>
                  </a:pPr>
                  <a:r>
                    <a:rPr lang="en-US" sz="600" b="1" dirty="0">
                      <a:solidFill>
                        <a:srgbClr val="4277BB"/>
                      </a:solidFill>
                    </a:rPr>
                    <a:t>MANAGEMENT</a:t>
                  </a:r>
                  <a:endParaRPr sz="600" b="1" dirty="0">
                    <a:solidFill>
                      <a:srgbClr val="4277BB"/>
                    </a:solidFill>
                  </a:endParaRPr>
                </a:p>
              </p:txBody>
            </p:sp>
          </p:grpSp>
          <p:pic>
            <p:nvPicPr>
              <p:cNvPr id="567" name="Picture 566">
                <a:extLst>
                  <a:ext uri="{FF2B5EF4-FFF2-40B4-BE49-F238E27FC236}">
                    <a16:creationId xmlns:a16="http://schemas.microsoft.com/office/drawing/2014/main" id="{6A582AF7-D7EE-2A49-8B3D-CFD087237193}"/>
                  </a:ext>
                </a:extLst>
              </p:cNvPr>
              <p:cNvPicPr>
                <a:picLocks noChangeAspect="1"/>
              </p:cNvPicPr>
              <p:nvPr/>
            </p:nvPicPr>
            <p:blipFill>
              <a:blip r:embed="rId32"/>
              <a:stretch>
                <a:fillRect/>
              </a:stretch>
            </p:blipFill>
            <p:spPr>
              <a:xfrm>
                <a:off x="6396343" y="3165316"/>
                <a:ext cx="440463" cy="306409"/>
              </a:xfrm>
              <a:prstGeom prst="rect">
                <a:avLst/>
              </a:prstGeom>
            </p:spPr>
          </p:pic>
        </p:grpSp>
        <p:sp>
          <p:nvSpPr>
            <p:cNvPr id="570" name="Shape 321">
              <a:extLst>
                <a:ext uri="{FF2B5EF4-FFF2-40B4-BE49-F238E27FC236}">
                  <a16:creationId xmlns:a16="http://schemas.microsoft.com/office/drawing/2014/main" id="{64A0BBD0-2A3F-9D46-90CE-4FE6147201A7}"/>
                </a:ext>
              </a:extLst>
            </p:cNvPr>
            <p:cNvSpPr/>
            <p:nvPr/>
          </p:nvSpPr>
          <p:spPr>
            <a:xfrm>
              <a:off x="4000022" y="1384025"/>
              <a:ext cx="954046"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DECISIONS</a:t>
              </a:r>
            </a:p>
          </p:txBody>
        </p:sp>
      </p:grpSp>
      <p:cxnSp>
        <p:nvCxnSpPr>
          <p:cNvPr id="571" name="Straight Arrow Connector 570">
            <a:extLst>
              <a:ext uri="{FF2B5EF4-FFF2-40B4-BE49-F238E27FC236}">
                <a16:creationId xmlns:a16="http://schemas.microsoft.com/office/drawing/2014/main" id="{FDB21071-91AC-9348-AAA6-26EAECE71D27}"/>
              </a:ext>
            </a:extLst>
          </p:cNvPr>
          <p:cNvCxnSpPr>
            <a:cxnSpLocks/>
          </p:cNvCxnSpPr>
          <p:nvPr/>
        </p:nvCxnSpPr>
        <p:spPr>
          <a:xfrm>
            <a:off x="4224585" y="2171346"/>
            <a:ext cx="0" cy="21882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75" name="Straight Arrow Connector 574">
            <a:extLst>
              <a:ext uri="{FF2B5EF4-FFF2-40B4-BE49-F238E27FC236}">
                <a16:creationId xmlns:a16="http://schemas.microsoft.com/office/drawing/2014/main" id="{0EDE46D6-1930-6048-AD74-F1A94AB08006}"/>
              </a:ext>
            </a:extLst>
          </p:cNvPr>
          <p:cNvCxnSpPr>
            <a:cxnSpLocks/>
          </p:cNvCxnSpPr>
          <p:nvPr/>
        </p:nvCxnSpPr>
        <p:spPr>
          <a:xfrm>
            <a:off x="3800552" y="838608"/>
            <a:ext cx="2666" cy="684918"/>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68" name="Group 267">
            <a:extLst>
              <a:ext uri="{FF2B5EF4-FFF2-40B4-BE49-F238E27FC236}">
                <a16:creationId xmlns:a16="http://schemas.microsoft.com/office/drawing/2014/main" id="{B80EA976-5D5E-0441-B7D9-7B9D73B51A37}"/>
              </a:ext>
            </a:extLst>
          </p:cNvPr>
          <p:cNvGrpSpPr/>
          <p:nvPr/>
        </p:nvGrpSpPr>
        <p:grpSpPr>
          <a:xfrm>
            <a:off x="5319025" y="1561079"/>
            <a:ext cx="2751798" cy="1081871"/>
            <a:chOff x="5535846" y="1495090"/>
            <a:chExt cx="2751798" cy="1081871"/>
          </a:xfrm>
        </p:grpSpPr>
        <p:grpSp>
          <p:nvGrpSpPr>
            <p:cNvPr id="531" name="Group 530">
              <a:extLst>
                <a:ext uri="{FF2B5EF4-FFF2-40B4-BE49-F238E27FC236}">
                  <a16:creationId xmlns:a16="http://schemas.microsoft.com/office/drawing/2014/main" id="{DD22B872-A27E-7441-8394-431BCC0E50FE}"/>
                </a:ext>
              </a:extLst>
            </p:cNvPr>
            <p:cNvGrpSpPr/>
            <p:nvPr/>
          </p:nvGrpSpPr>
          <p:grpSpPr>
            <a:xfrm>
              <a:off x="7238974" y="2027485"/>
              <a:ext cx="1048670" cy="530591"/>
              <a:chOff x="6729838" y="471634"/>
              <a:chExt cx="1419012" cy="757562"/>
            </a:xfrm>
          </p:grpSpPr>
          <p:grpSp>
            <p:nvGrpSpPr>
              <p:cNvPr id="532" name="Group 531">
                <a:extLst>
                  <a:ext uri="{FF2B5EF4-FFF2-40B4-BE49-F238E27FC236}">
                    <a16:creationId xmlns:a16="http://schemas.microsoft.com/office/drawing/2014/main" id="{88FD3D25-4260-BF4B-B536-9DF804FAC389}"/>
                  </a:ext>
                </a:extLst>
              </p:cNvPr>
              <p:cNvGrpSpPr/>
              <p:nvPr/>
            </p:nvGrpSpPr>
            <p:grpSpPr>
              <a:xfrm>
                <a:off x="6729838" y="471634"/>
                <a:ext cx="1419012" cy="757562"/>
                <a:chOff x="-1180506" y="975509"/>
                <a:chExt cx="1419012" cy="757562"/>
              </a:xfrm>
            </p:grpSpPr>
            <p:sp>
              <p:nvSpPr>
                <p:cNvPr id="534" name="Shape 319">
                  <a:extLst>
                    <a:ext uri="{FF2B5EF4-FFF2-40B4-BE49-F238E27FC236}">
                      <a16:creationId xmlns:a16="http://schemas.microsoft.com/office/drawing/2014/main" id="{81FFFA11-946F-584D-ADCA-6777AA95939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44399"/>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35" name="Shape 321">
                  <a:extLst>
                    <a:ext uri="{FF2B5EF4-FFF2-40B4-BE49-F238E27FC236}">
                      <a16:creationId xmlns:a16="http://schemas.microsoft.com/office/drawing/2014/main" id="{525EC5B0-1B02-2C47-A559-0B219E6C85AE}"/>
                    </a:ext>
                  </a:extLst>
                </p:cNvPr>
                <p:cNvSpPr/>
                <p:nvPr/>
              </p:nvSpPr>
              <p:spPr>
                <a:xfrm>
                  <a:off x="-1180506" y="1469410"/>
                  <a:ext cx="1419012" cy="26366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0070C0"/>
                      </a:solidFill>
                      <a:latin typeface="+mj-lt"/>
                    </a:rPr>
                    <a:t>AI  TRUST</a:t>
                  </a:r>
                </a:p>
                <a:p>
                  <a:pPr lvl="0">
                    <a:defRPr sz="1800" b="0">
                      <a:solidFill>
                        <a:srgbClr val="000000"/>
                      </a:solidFill>
                    </a:defRPr>
                  </a:pPr>
                  <a:r>
                    <a:rPr lang="en-US" sz="600" dirty="0">
                      <a:solidFill>
                        <a:srgbClr val="0070C0"/>
                      </a:solidFill>
                      <a:latin typeface="+mj-lt"/>
                    </a:rPr>
                    <a:t>&amp; MONITORING</a:t>
                  </a:r>
                </a:p>
              </p:txBody>
            </p:sp>
          </p:grpSp>
          <p:pic>
            <p:nvPicPr>
              <p:cNvPr id="533" name="Picture 532">
                <a:extLst>
                  <a:ext uri="{FF2B5EF4-FFF2-40B4-BE49-F238E27FC236}">
                    <a16:creationId xmlns:a16="http://schemas.microsoft.com/office/drawing/2014/main" id="{9743FF57-6A95-1D46-90F1-838158D1E96E}"/>
                  </a:ext>
                </a:extLst>
              </p:cNvPr>
              <p:cNvPicPr>
                <a:picLocks noChangeAspect="1"/>
              </p:cNvPicPr>
              <p:nvPr/>
            </p:nvPicPr>
            <p:blipFill>
              <a:blip r:embed="rId33"/>
              <a:stretch>
                <a:fillRect/>
              </a:stretch>
            </p:blipFill>
            <p:spPr>
              <a:xfrm>
                <a:off x="6857748" y="525614"/>
                <a:ext cx="324229" cy="339668"/>
              </a:xfrm>
              <a:prstGeom prst="rect">
                <a:avLst/>
              </a:prstGeom>
            </p:spPr>
          </p:pic>
        </p:grpSp>
        <p:grpSp>
          <p:nvGrpSpPr>
            <p:cNvPr id="536" name="Group 535">
              <a:extLst>
                <a:ext uri="{FF2B5EF4-FFF2-40B4-BE49-F238E27FC236}">
                  <a16:creationId xmlns:a16="http://schemas.microsoft.com/office/drawing/2014/main" id="{47928200-DD74-9F41-8206-A36446BED65F}"/>
                </a:ext>
              </a:extLst>
            </p:cNvPr>
            <p:cNvGrpSpPr/>
            <p:nvPr/>
          </p:nvGrpSpPr>
          <p:grpSpPr>
            <a:xfrm>
              <a:off x="6535353" y="2031435"/>
              <a:ext cx="343111" cy="457086"/>
              <a:chOff x="6749287" y="1634256"/>
              <a:chExt cx="533799" cy="679424"/>
            </a:xfrm>
          </p:grpSpPr>
          <p:grpSp>
            <p:nvGrpSpPr>
              <p:cNvPr id="537" name="Group 536">
                <a:extLst>
                  <a:ext uri="{FF2B5EF4-FFF2-40B4-BE49-F238E27FC236}">
                    <a16:creationId xmlns:a16="http://schemas.microsoft.com/office/drawing/2014/main" id="{57063C77-C812-DC41-994D-74C09029345E}"/>
                  </a:ext>
                </a:extLst>
              </p:cNvPr>
              <p:cNvGrpSpPr/>
              <p:nvPr/>
            </p:nvGrpSpPr>
            <p:grpSpPr>
              <a:xfrm>
                <a:off x="6749287" y="1634256"/>
                <a:ext cx="533799" cy="679424"/>
                <a:chOff x="-1161058" y="975509"/>
                <a:chExt cx="533799" cy="679424"/>
              </a:xfrm>
            </p:grpSpPr>
            <p:sp>
              <p:nvSpPr>
                <p:cNvPr id="539" name="Shape 319">
                  <a:extLst>
                    <a:ext uri="{FF2B5EF4-FFF2-40B4-BE49-F238E27FC236}">
                      <a16:creationId xmlns:a16="http://schemas.microsoft.com/office/drawing/2014/main" id="{3010027A-54A0-0C44-BAFD-D242C43848E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0" name="Shape 321">
                  <a:extLst>
                    <a:ext uri="{FF2B5EF4-FFF2-40B4-BE49-F238E27FC236}">
                      <a16:creationId xmlns:a16="http://schemas.microsoft.com/office/drawing/2014/main" id="{037260CA-BA55-B445-9F11-26878AAD204F}"/>
                    </a:ext>
                  </a:extLst>
                </p:cNvPr>
                <p:cNvSpPr/>
                <p:nvPr/>
              </p:nvSpPr>
              <p:spPr>
                <a:xfrm>
                  <a:off x="-1161058" y="1470267"/>
                  <a:ext cx="533799"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AI MODEL</a:t>
                  </a:r>
                </a:p>
                <a:p>
                  <a:pPr lvl="0">
                    <a:defRPr sz="1800" b="0">
                      <a:solidFill>
                        <a:srgbClr val="000000"/>
                      </a:solidFill>
                    </a:defRPr>
                  </a:pPr>
                  <a:r>
                    <a:rPr lang="en-US" sz="600" b="1" dirty="0">
                      <a:solidFill>
                        <a:srgbClr val="4277BB"/>
                      </a:solidFill>
                    </a:rPr>
                    <a:t>DEPLOYMENT</a:t>
                  </a:r>
                  <a:endParaRPr sz="600" b="1" dirty="0">
                    <a:solidFill>
                      <a:srgbClr val="4277BB"/>
                    </a:solidFill>
                  </a:endParaRPr>
                </a:p>
              </p:txBody>
            </p:sp>
          </p:grpSp>
          <p:pic>
            <p:nvPicPr>
              <p:cNvPr id="538" name="Picture 537">
                <a:extLst>
                  <a:ext uri="{FF2B5EF4-FFF2-40B4-BE49-F238E27FC236}">
                    <a16:creationId xmlns:a16="http://schemas.microsoft.com/office/drawing/2014/main" id="{6C7C8C1D-3D26-9942-9C53-BF743824449E}"/>
                  </a:ext>
                </a:extLst>
              </p:cNvPr>
              <p:cNvPicPr>
                <a:picLocks noChangeAspect="1"/>
              </p:cNvPicPr>
              <p:nvPr/>
            </p:nvPicPr>
            <p:blipFill>
              <a:blip r:embed="rId34"/>
              <a:stretch>
                <a:fillRect/>
              </a:stretch>
            </p:blipFill>
            <p:spPr>
              <a:xfrm>
                <a:off x="6839582" y="1697739"/>
                <a:ext cx="360562" cy="334808"/>
              </a:xfrm>
              <a:prstGeom prst="rect">
                <a:avLst/>
              </a:prstGeom>
            </p:spPr>
          </p:pic>
        </p:grpSp>
        <p:grpSp>
          <p:nvGrpSpPr>
            <p:cNvPr id="541" name="Group 540">
              <a:extLst>
                <a:ext uri="{FF2B5EF4-FFF2-40B4-BE49-F238E27FC236}">
                  <a16:creationId xmlns:a16="http://schemas.microsoft.com/office/drawing/2014/main" id="{EF0B53FB-3506-6940-B804-10672AE0813E}"/>
                </a:ext>
              </a:extLst>
            </p:cNvPr>
            <p:cNvGrpSpPr/>
            <p:nvPr/>
          </p:nvGrpSpPr>
          <p:grpSpPr>
            <a:xfrm>
              <a:off x="5640928" y="2009853"/>
              <a:ext cx="758241" cy="522806"/>
              <a:chOff x="5508268" y="2264710"/>
              <a:chExt cx="1026018" cy="746448"/>
            </a:xfrm>
          </p:grpSpPr>
          <p:grpSp>
            <p:nvGrpSpPr>
              <p:cNvPr id="542" name="Group 541">
                <a:extLst>
                  <a:ext uri="{FF2B5EF4-FFF2-40B4-BE49-F238E27FC236}">
                    <a16:creationId xmlns:a16="http://schemas.microsoft.com/office/drawing/2014/main" id="{D87D27C8-86D3-1C41-9F2E-3240FC67CE87}"/>
                  </a:ext>
                </a:extLst>
              </p:cNvPr>
              <p:cNvGrpSpPr/>
              <p:nvPr/>
            </p:nvGrpSpPr>
            <p:grpSpPr>
              <a:xfrm>
                <a:off x="5508268" y="2264710"/>
                <a:ext cx="1026018" cy="746448"/>
                <a:chOff x="-1320795" y="975509"/>
                <a:chExt cx="1026018" cy="746448"/>
              </a:xfrm>
            </p:grpSpPr>
            <p:sp>
              <p:nvSpPr>
                <p:cNvPr id="544" name="Shape 319">
                  <a:extLst>
                    <a:ext uri="{FF2B5EF4-FFF2-40B4-BE49-F238E27FC236}">
                      <a16:creationId xmlns:a16="http://schemas.microsoft.com/office/drawing/2014/main" id="{B3107727-15E6-774F-8672-6D6CB3DC157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321">
                  <a:extLst>
                    <a:ext uri="{FF2B5EF4-FFF2-40B4-BE49-F238E27FC236}">
                      <a16:creationId xmlns:a16="http://schemas.microsoft.com/office/drawing/2014/main" id="{1DFD7E63-04F6-9347-9438-F1A50CEAD43B}"/>
                    </a:ext>
                  </a:extLst>
                </p:cNvPr>
                <p:cNvSpPr/>
                <p:nvPr/>
              </p:nvSpPr>
              <p:spPr>
                <a:xfrm>
                  <a:off x="-1320795" y="1458296"/>
                  <a:ext cx="1026018" cy="26366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SCIENCE &amp; AI MODEL BUILDER</a:t>
                  </a:r>
                  <a:endParaRPr sz="600" b="1" dirty="0">
                    <a:solidFill>
                      <a:srgbClr val="4277BB"/>
                    </a:solidFill>
                  </a:endParaRPr>
                </a:p>
              </p:txBody>
            </p:sp>
          </p:grpSp>
          <p:pic>
            <p:nvPicPr>
              <p:cNvPr id="543" name="Picture 542">
                <a:extLst>
                  <a:ext uri="{FF2B5EF4-FFF2-40B4-BE49-F238E27FC236}">
                    <a16:creationId xmlns:a16="http://schemas.microsoft.com/office/drawing/2014/main" id="{79047B9C-889A-364F-AD5A-D54096559ECA}"/>
                  </a:ext>
                </a:extLst>
              </p:cNvPr>
              <p:cNvPicPr>
                <a:picLocks noChangeAspect="1"/>
              </p:cNvPicPr>
              <p:nvPr/>
            </p:nvPicPr>
            <p:blipFill>
              <a:blip r:embed="rId35"/>
              <a:stretch>
                <a:fillRect/>
              </a:stretch>
            </p:blipFill>
            <p:spPr>
              <a:xfrm>
                <a:off x="5756212" y="2367751"/>
                <a:ext cx="353625" cy="274059"/>
              </a:xfrm>
              <a:prstGeom prst="rect">
                <a:avLst/>
              </a:prstGeom>
            </p:spPr>
          </p:pic>
        </p:grpSp>
        <p:grpSp>
          <p:nvGrpSpPr>
            <p:cNvPr id="546" name="Group 545">
              <a:extLst>
                <a:ext uri="{FF2B5EF4-FFF2-40B4-BE49-F238E27FC236}">
                  <a16:creationId xmlns:a16="http://schemas.microsoft.com/office/drawing/2014/main" id="{45270875-9BBA-4641-A979-CBDAE5E27D6A}"/>
                </a:ext>
              </a:extLst>
            </p:cNvPr>
            <p:cNvGrpSpPr/>
            <p:nvPr/>
          </p:nvGrpSpPr>
          <p:grpSpPr>
            <a:xfrm>
              <a:off x="5958518" y="1555987"/>
              <a:ext cx="898778" cy="279031"/>
              <a:chOff x="6937131" y="2295508"/>
              <a:chExt cx="1459538" cy="456947"/>
            </a:xfrm>
          </p:grpSpPr>
          <p:grpSp>
            <p:nvGrpSpPr>
              <p:cNvPr id="547" name="Group 546">
                <a:extLst>
                  <a:ext uri="{FF2B5EF4-FFF2-40B4-BE49-F238E27FC236}">
                    <a16:creationId xmlns:a16="http://schemas.microsoft.com/office/drawing/2014/main" id="{A30E3639-D17E-9246-A1F8-9912960C9434}"/>
                  </a:ext>
                </a:extLst>
              </p:cNvPr>
              <p:cNvGrpSpPr/>
              <p:nvPr/>
            </p:nvGrpSpPr>
            <p:grpSpPr>
              <a:xfrm>
                <a:off x="6937131" y="2295508"/>
                <a:ext cx="1459538" cy="456947"/>
                <a:chOff x="-2125224" y="1006385"/>
                <a:chExt cx="1459538" cy="456947"/>
              </a:xfrm>
            </p:grpSpPr>
            <p:sp>
              <p:nvSpPr>
                <p:cNvPr id="549" name="Shape 319">
                  <a:extLst>
                    <a:ext uri="{FF2B5EF4-FFF2-40B4-BE49-F238E27FC236}">
                      <a16:creationId xmlns:a16="http://schemas.microsoft.com/office/drawing/2014/main" id="{7C650A00-C93B-1F4D-BD74-999BCB262C96}"/>
                    </a:ext>
                  </a:extLst>
                </p:cNvPr>
                <p:cNvSpPr/>
                <p:nvPr/>
              </p:nvSpPr>
              <p:spPr>
                <a:xfrm>
                  <a:off x="-1122633" y="1006385"/>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44399"/>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0" name="Shape 321">
                  <a:extLst>
                    <a:ext uri="{FF2B5EF4-FFF2-40B4-BE49-F238E27FC236}">
                      <a16:creationId xmlns:a16="http://schemas.microsoft.com/office/drawing/2014/main" id="{ADD29CCA-6A6E-8749-ADB4-66F4A86680AE}"/>
                    </a:ext>
                  </a:extLst>
                </p:cNvPr>
                <p:cNvSpPr/>
                <p:nvPr/>
              </p:nvSpPr>
              <p:spPr>
                <a:xfrm>
                  <a:off x="-2125224" y="1187766"/>
                  <a:ext cx="650819"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AI INSIGHT </a:t>
                  </a:r>
                </a:p>
                <a:p>
                  <a:pPr lvl="0">
                    <a:defRPr sz="1800" b="0">
                      <a:solidFill>
                        <a:srgbClr val="000000"/>
                      </a:solidFill>
                    </a:defRPr>
                  </a:pPr>
                  <a:r>
                    <a:rPr lang="en-US" sz="600" b="1" dirty="0">
                      <a:solidFill>
                        <a:srgbClr val="4277BB"/>
                      </a:solidFill>
                    </a:rPr>
                    <a:t>ORCHESTRATOR</a:t>
                  </a:r>
                  <a:endParaRPr sz="600" b="1" dirty="0">
                    <a:solidFill>
                      <a:srgbClr val="4277BB"/>
                    </a:solidFill>
                  </a:endParaRPr>
                </a:p>
              </p:txBody>
            </p:sp>
          </p:grpSp>
          <p:pic>
            <p:nvPicPr>
              <p:cNvPr id="548" name="Picture 547">
                <a:extLst>
                  <a:ext uri="{FF2B5EF4-FFF2-40B4-BE49-F238E27FC236}">
                    <a16:creationId xmlns:a16="http://schemas.microsoft.com/office/drawing/2014/main" id="{4C3EE1D9-7529-2246-B19B-D3C1A58C608B}"/>
                  </a:ext>
                </a:extLst>
              </p:cNvPr>
              <p:cNvPicPr>
                <a:picLocks noChangeAspect="1"/>
              </p:cNvPicPr>
              <p:nvPr/>
            </p:nvPicPr>
            <p:blipFill>
              <a:blip r:embed="rId36"/>
              <a:stretch>
                <a:fillRect/>
              </a:stretch>
            </p:blipFill>
            <p:spPr>
              <a:xfrm>
                <a:off x="7960167" y="2350072"/>
                <a:ext cx="402658" cy="304448"/>
              </a:xfrm>
              <a:prstGeom prst="rect">
                <a:avLst/>
              </a:prstGeom>
            </p:spPr>
          </p:pic>
        </p:grpSp>
        <p:sp>
          <p:nvSpPr>
            <p:cNvPr id="551" name="Rectangle 550">
              <a:extLst>
                <a:ext uri="{FF2B5EF4-FFF2-40B4-BE49-F238E27FC236}">
                  <a16:creationId xmlns:a16="http://schemas.microsoft.com/office/drawing/2014/main" id="{00B6AFAC-7879-9A45-B11C-2E227784D08A}"/>
                </a:ext>
              </a:extLst>
            </p:cNvPr>
            <p:cNvSpPr/>
            <p:nvPr/>
          </p:nvSpPr>
          <p:spPr>
            <a:xfrm>
              <a:off x="5535846" y="1495090"/>
              <a:ext cx="2320338" cy="1081871"/>
            </a:xfrm>
            <a:prstGeom prst="rect">
              <a:avLst/>
            </a:prstGeom>
            <a:noFill/>
            <a:ln w="50800" cap="flat">
              <a:solidFill>
                <a:srgbClr val="00B0F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58" name="Shape 321">
              <a:extLst>
                <a:ext uri="{FF2B5EF4-FFF2-40B4-BE49-F238E27FC236}">
                  <a16:creationId xmlns:a16="http://schemas.microsoft.com/office/drawing/2014/main" id="{1B4D42C2-B40A-3747-809C-A5134A3B3B31}"/>
                </a:ext>
              </a:extLst>
            </p:cNvPr>
            <p:cNvSpPr/>
            <p:nvPr/>
          </p:nvSpPr>
          <p:spPr>
            <a:xfrm>
              <a:off x="7199967" y="1534619"/>
              <a:ext cx="496731" cy="2769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TRUSTED AI (FIT FOR PURPOSE)</a:t>
              </a:r>
            </a:p>
          </p:txBody>
        </p:sp>
        <p:cxnSp>
          <p:nvCxnSpPr>
            <p:cNvPr id="581" name="Straight Arrow Connector 580">
              <a:extLst>
                <a:ext uri="{FF2B5EF4-FFF2-40B4-BE49-F238E27FC236}">
                  <a16:creationId xmlns:a16="http://schemas.microsoft.com/office/drawing/2014/main" id="{3775BFD6-03BA-764F-9F0B-CCD38C150A5E}"/>
                </a:ext>
              </a:extLst>
            </p:cNvPr>
            <p:cNvCxnSpPr>
              <a:cxnSpLocks/>
            </p:cNvCxnSpPr>
            <p:nvPr/>
          </p:nvCxnSpPr>
          <p:spPr>
            <a:xfrm flipH="1">
              <a:off x="6114254" y="2180773"/>
              <a:ext cx="418915" cy="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83" name="Straight Arrow Connector 582">
              <a:extLst>
                <a:ext uri="{FF2B5EF4-FFF2-40B4-BE49-F238E27FC236}">
                  <a16:creationId xmlns:a16="http://schemas.microsoft.com/office/drawing/2014/main" id="{4EF13542-30A1-3241-9D6A-31EDC47AF8D8}"/>
                </a:ext>
              </a:extLst>
            </p:cNvPr>
            <p:cNvCxnSpPr>
              <a:cxnSpLocks/>
            </p:cNvCxnSpPr>
            <p:nvPr/>
          </p:nvCxnSpPr>
          <p:spPr>
            <a:xfrm flipH="1">
              <a:off x="6859896" y="2171346"/>
              <a:ext cx="418915" cy="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84" name="Straight Arrow Connector 583">
              <a:extLst>
                <a:ext uri="{FF2B5EF4-FFF2-40B4-BE49-F238E27FC236}">
                  <a16:creationId xmlns:a16="http://schemas.microsoft.com/office/drawing/2014/main" id="{F726186F-F56E-C247-9885-FBAD136B2AB1}"/>
                </a:ext>
              </a:extLst>
            </p:cNvPr>
            <p:cNvCxnSpPr/>
            <p:nvPr/>
          </p:nvCxnSpPr>
          <p:spPr>
            <a:xfrm flipH="1">
              <a:off x="6707037" y="1798616"/>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1" name="Elbow Connector 60">
            <a:extLst>
              <a:ext uri="{FF2B5EF4-FFF2-40B4-BE49-F238E27FC236}">
                <a16:creationId xmlns:a16="http://schemas.microsoft.com/office/drawing/2014/main" id="{2E397B2F-C27A-544F-A102-94EB3FEBB57B}"/>
              </a:ext>
            </a:extLst>
          </p:cNvPr>
          <p:cNvCxnSpPr>
            <a:cxnSpLocks/>
          </p:cNvCxnSpPr>
          <p:nvPr/>
        </p:nvCxnSpPr>
        <p:spPr>
          <a:xfrm flipV="1">
            <a:off x="5062046" y="2243535"/>
            <a:ext cx="548326" cy="530521"/>
          </a:xfrm>
          <a:prstGeom prst="bentConnector3">
            <a:avLst>
              <a:gd name="adj1" fmla="val 24212"/>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Elbow Connector 259">
            <a:extLst>
              <a:ext uri="{FF2B5EF4-FFF2-40B4-BE49-F238E27FC236}">
                <a16:creationId xmlns:a16="http://schemas.microsoft.com/office/drawing/2014/main" id="{F2260552-1FB3-EC47-9F10-F7FFD0B69A38}"/>
              </a:ext>
            </a:extLst>
          </p:cNvPr>
          <p:cNvCxnSpPr/>
          <p:nvPr/>
        </p:nvCxnSpPr>
        <p:spPr>
          <a:xfrm>
            <a:off x="4878506" y="1913132"/>
            <a:ext cx="689220" cy="152160"/>
          </a:xfrm>
          <a:prstGeom prst="bentConnector3">
            <a:avLst>
              <a:gd name="adj1" fmla="val 44529"/>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63" name="Group 262">
            <a:extLst>
              <a:ext uri="{FF2B5EF4-FFF2-40B4-BE49-F238E27FC236}">
                <a16:creationId xmlns:a16="http://schemas.microsoft.com/office/drawing/2014/main" id="{3F83B0EC-9AA8-6748-B51F-29A1075ECBE9}"/>
              </a:ext>
            </a:extLst>
          </p:cNvPr>
          <p:cNvGrpSpPr/>
          <p:nvPr/>
        </p:nvGrpSpPr>
        <p:grpSpPr>
          <a:xfrm>
            <a:off x="4516610" y="915934"/>
            <a:ext cx="3318414" cy="542456"/>
            <a:chOff x="430980" y="1085681"/>
            <a:chExt cx="3318414" cy="542456"/>
          </a:xfrm>
        </p:grpSpPr>
        <p:sp>
          <p:nvSpPr>
            <p:cNvPr id="598" name="Rectangle 597">
              <a:extLst>
                <a:ext uri="{FF2B5EF4-FFF2-40B4-BE49-F238E27FC236}">
                  <a16:creationId xmlns:a16="http://schemas.microsoft.com/office/drawing/2014/main" id="{C8DF7C01-C9CF-8240-8E2A-D0251AAD0C96}"/>
                </a:ext>
              </a:extLst>
            </p:cNvPr>
            <p:cNvSpPr/>
            <p:nvPr/>
          </p:nvSpPr>
          <p:spPr>
            <a:xfrm>
              <a:off x="430980" y="1085681"/>
              <a:ext cx="3318414" cy="523602"/>
            </a:xfrm>
            <a:prstGeom prst="rect">
              <a:avLst/>
            </a:prstGeom>
            <a:noFill/>
            <a:ln w="53975" cap="flat">
              <a:solidFill>
                <a:schemeClr val="accent4">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599" name="Group 598">
              <a:extLst>
                <a:ext uri="{FF2B5EF4-FFF2-40B4-BE49-F238E27FC236}">
                  <a16:creationId xmlns:a16="http://schemas.microsoft.com/office/drawing/2014/main" id="{0F63E329-5F10-504B-9929-8A58B11ECC19}"/>
                </a:ext>
              </a:extLst>
            </p:cNvPr>
            <p:cNvGrpSpPr/>
            <p:nvPr/>
          </p:nvGrpSpPr>
          <p:grpSpPr>
            <a:xfrm>
              <a:off x="909643" y="1124958"/>
              <a:ext cx="357641" cy="405810"/>
              <a:chOff x="6471973" y="4610846"/>
              <a:chExt cx="603667" cy="618629"/>
            </a:xfrm>
          </p:grpSpPr>
          <p:grpSp>
            <p:nvGrpSpPr>
              <p:cNvPr id="600" name="Group 599">
                <a:extLst>
                  <a:ext uri="{FF2B5EF4-FFF2-40B4-BE49-F238E27FC236}">
                    <a16:creationId xmlns:a16="http://schemas.microsoft.com/office/drawing/2014/main" id="{B171590F-398E-4649-B56C-B79A308DC525}"/>
                  </a:ext>
                </a:extLst>
              </p:cNvPr>
              <p:cNvGrpSpPr/>
              <p:nvPr/>
            </p:nvGrpSpPr>
            <p:grpSpPr>
              <a:xfrm>
                <a:off x="6471973" y="4610846"/>
                <a:ext cx="603667" cy="618629"/>
                <a:chOff x="-802849" y="4034858"/>
                <a:chExt cx="603667" cy="618629"/>
              </a:xfrm>
            </p:grpSpPr>
            <p:pic>
              <p:nvPicPr>
                <p:cNvPr id="602" name="Picture 601">
                  <a:extLst>
                    <a:ext uri="{FF2B5EF4-FFF2-40B4-BE49-F238E27FC236}">
                      <a16:creationId xmlns:a16="http://schemas.microsoft.com/office/drawing/2014/main" id="{46EE5234-FCB1-534A-8ABD-C0FA07264742}"/>
                    </a:ext>
                  </a:extLst>
                </p:cNvPr>
                <p:cNvPicPr>
                  <a:picLocks noChangeAspect="1"/>
                </p:cNvPicPr>
                <p:nvPr/>
              </p:nvPicPr>
              <p:blipFill>
                <a:blip r:embed="rId37"/>
                <a:stretch>
                  <a:fillRect/>
                </a:stretch>
              </p:blipFill>
              <p:spPr>
                <a:xfrm>
                  <a:off x="-802849" y="4034858"/>
                  <a:ext cx="455043" cy="455043"/>
                </a:xfrm>
                <a:prstGeom prst="rect">
                  <a:avLst/>
                </a:prstGeom>
              </p:spPr>
            </p:pic>
            <p:sp>
              <p:nvSpPr>
                <p:cNvPr id="603" name="Shape 321">
                  <a:extLst>
                    <a:ext uri="{FF2B5EF4-FFF2-40B4-BE49-F238E27FC236}">
                      <a16:creationId xmlns:a16="http://schemas.microsoft.com/office/drawing/2014/main" id="{95C16AB3-1542-8F48-9693-8621C9837773}"/>
                    </a:ext>
                  </a:extLst>
                </p:cNvPr>
                <p:cNvSpPr/>
                <p:nvPr/>
              </p:nvSpPr>
              <p:spPr>
                <a:xfrm>
                  <a:off x="-770092" y="4512732"/>
                  <a:ext cx="570910" cy="14075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0070C0"/>
                      </a:solidFill>
                    </a:rPr>
                    <a:t>SPEECH </a:t>
                  </a:r>
                </a:p>
              </p:txBody>
            </p:sp>
          </p:grpSp>
          <p:pic>
            <p:nvPicPr>
              <p:cNvPr id="601" name="Picture 600">
                <a:extLst>
                  <a:ext uri="{FF2B5EF4-FFF2-40B4-BE49-F238E27FC236}">
                    <a16:creationId xmlns:a16="http://schemas.microsoft.com/office/drawing/2014/main" id="{9A2C55E1-CF75-064E-B365-64F64FE78694}"/>
                  </a:ext>
                </a:extLst>
              </p:cNvPr>
              <p:cNvPicPr>
                <a:picLocks noChangeAspect="1"/>
              </p:cNvPicPr>
              <p:nvPr/>
            </p:nvPicPr>
            <p:blipFill>
              <a:blip r:embed="rId38"/>
              <a:stretch>
                <a:fillRect/>
              </a:stretch>
            </p:blipFill>
            <p:spPr>
              <a:xfrm>
                <a:off x="6538566" y="4688570"/>
                <a:ext cx="304296" cy="304296"/>
              </a:xfrm>
              <a:prstGeom prst="rect">
                <a:avLst/>
              </a:prstGeom>
            </p:spPr>
          </p:pic>
        </p:grpSp>
        <p:grpSp>
          <p:nvGrpSpPr>
            <p:cNvPr id="604" name="Group 603">
              <a:extLst>
                <a:ext uri="{FF2B5EF4-FFF2-40B4-BE49-F238E27FC236}">
                  <a16:creationId xmlns:a16="http://schemas.microsoft.com/office/drawing/2014/main" id="{20B8B476-B3AA-554D-9B55-A0338F79C981}"/>
                </a:ext>
              </a:extLst>
            </p:cNvPr>
            <p:cNvGrpSpPr/>
            <p:nvPr/>
          </p:nvGrpSpPr>
          <p:grpSpPr>
            <a:xfrm>
              <a:off x="472950" y="1112482"/>
              <a:ext cx="493266" cy="498145"/>
              <a:chOff x="7124763" y="4610846"/>
              <a:chExt cx="832588" cy="759386"/>
            </a:xfrm>
          </p:grpSpPr>
          <p:grpSp>
            <p:nvGrpSpPr>
              <p:cNvPr id="605" name="Group 604">
                <a:extLst>
                  <a:ext uri="{FF2B5EF4-FFF2-40B4-BE49-F238E27FC236}">
                    <a16:creationId xmlns:a16="http://schemas.microsoft.com/office/drawing/2014/main" id="{3EE3269D-A1B2-7E41-A340-904C65634116}"/>
                  </a:ext>
                </a:extLst>
              </p:cNvPr>
              <p:cNvGrpSpPr/>
              <p:nvPr/>
            </p:nvGrpSpPr>
            <p:grpSpPr>
              <a:xfrm>
                <a:off x="7124763" y="4610846"/>
                <a:ext cx="832588" cy="759386"/>
                <a:chOff x="-806154" y="4034858"/>
                <a:chExt cx="832588" cy="759386"/>
              </a:xfrm>
            </p:grpSpPr>
            <p:pic>
              <p:nvPicPr>
                <p:cNvPr id="607" name="Picture 606">
                  <a:extLst>
                    <a:ext uri="{FF2B5EF4-FFF2-40B4-BE49-F238E27FC236}">
                      <a16:creationId xmlns:a16="http://schemas.microsoft.com/office/drawing/2014/main" id="{B542051A-F58C-9A41-B0E0-A8B1F4839F86}"/>
                    </a:ext>
                  </a:extLst>
                </p:cNvPr>
                <p:cNvPicPr>
                  <a:picLocks noChangeAspect="1"/>
                </p:cNvPicPr>
                <p:nvPr/>
              </p:nvPicPr>
              <p:blipFill>
                <a:blip r:embed="rId37"/>
                <a:stretch>
                  <a:fillRect/>
                </a:stretch>
              </p:blipFill>
              <p:spPr>
                <a:xfrm>
                  <a:off x="-802849" y="4034858"/>
                  <a:ext cx="455043" cy="455043"/>
                </a:xfrm>
                <a:prstGeom prst="rect">
                  <a:avLst/>
                </a:prstGeom>
              </p:spPr>
            </p:pic>
            <p:sp>
              <p:nvSpPr>
                <p:cNvPr id="608" name="Shape 321">
                  <a:extLst>
                    <a:ext uri="{FF2B5EF4-FFF2-40B4-BE49-F238E27FC236}">
                      <a16:creationId xmlns:a16="http://schemas.microsoft.com/office/drawing/2014/main" id="{3A6F6022-2EA5-3442-B725-2097397F1F41}"/>
                    </a:ext>
                  </a:extLst>
                </p:cNvPr>
                <p:cNvSpPr/>
                <p:nvPr/>
              </p:nvSpPr>
              <p:spPr>
                <a:xfrm>
                  <a:off x="-806154" y="4512734"/>
                  <a:ext cx="832588" cy="2815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NATURAL </a:t>
                  </a:r>
                </a:p>
                <a:p>
                  <a:pPr lvl="0">
                    <a:defRPr sz="1800" b="0">
                      <a:solidFill>
                        <a:srgbClr val="000000"/>
                      </a:solidFill>
                    </a:defRPr>
                  </a:pPr>
                  <a:r>
                    <a:rPr lang="en-US" sz="600" b="1" dirty="0">
                      <a:solidFill>
                        <a:srgbClr val="4277BB"/>
                      </a:solidFill>
                    </a:rPr>
                    <a:t>LANGUAGE</a:t>
                  </a:r>
                </a:p>
              </p:txBody>
            </p:sp>
          </p:grpSp>
          <p:pic>
            <p:nvPicPr>
              <p:cNvPr id="606" name="Picture 605">
                <a:extLst>
                  <a:ext uri="{FF2B5EF4-FFF2-40B4-BE49-F238E27FC236}">
                    <a16:creationId xmlns:a16="http://schemas.microsoft.com/office/drawing/2014/main" id="{21A7628E-79CC-284A-B920-74EEA400578C}"/>
                  </a:ext>
                </a:extLst>
              </p:cNvPr>
              <p:cNvPicPr>
                <a:picLocks noChangeAspect="1"/>
              </p:cNvPicPr>
              <p:nvPr/>
            </p:nvPicPr>
            <p:blipFill>
              <a:blip r:embed="rId39"/>
              <a:stretch>
                <a:fillRect/>
              </a:stretch>
            </p:blipFill>
            <p:spPr>
              <a:xfrm>
                <a:off x="7204390" y="4688568"/>
                <a:ext cx="298535" cy="298535"/>
              </a:xfrm>
              <a:prstGeom prst="rect">
                <a:avLst/>
              </a:prstGeom>
            </p:spPr>
          </p:pic>
        </p:grpSp>
        <p:grpSp>
          <p:nvGrpSpPr>
            <p:cNvPr id="609" name="Group 608">
              <a:extLst>
                <a:ext uri="{FF2B5EF4-FFF2-40B4-BE49-F238E27FC236}">
                  <a16:creationId xmlns:a16="http://schemas.microsoft.com/office/drawing/2014/main" id="{FF19A58E-1F11-3E41-9699-8265A494BB24}"/>
                </a:ext>
              </a:extLst>
            </p:cNvPr>
            <p:cNvGrpSpPr/>
            <p:nvPr/>
          </p:nvGrpSpPr>
          <p:grpSpPr>
            <a:xfrm>
              <a:off x="1293327" y="1112227"/>
              <a:ext cx="408938" cy="498143"/>
              <a:chOff x="5814927" y="4610846"/>
              <a:chExt cx="690252" cy="759384"/>
            </a:xfrm>
          </p:grpSpPr>
          <p:grpSp>
            <p:nvGrpSpPr>
              <p:cNvPr id="610" name="Group 609">
                <a:extLst>
                  <a:ext uri="{FF2B5EF4-FFF2-40B4-BE49-F238E27FC236}">
                    <a16:creationId xmlns:a16="http://schemas.microsoft.com/office/drawing/2014/main" id="{391269FD-B217-7D45-AB43-9B2E1DE10442}"/>
                  </a:ext>
                </a:extLst>
              </p:cNvPr>
              <p:cNvGrpSpPr/>
              <p:nvPr/>
            </p:nvGrpSpPr>
            <p:grpSpPr>
              <a:xfrm>
                <a:off x="5814927" y="4610846"/>
                <a:ext cx="690252" cy="759384"/>
                <a:chOff x="-802849" y="4034858"/>
                <a:chExt cx="690252" cy="759384"/>
              </a:xfrm>
            </p:grpSpPr>
            <p:pic>
              <p:nvPicPr>
                <p:cNvPr id="612" name="Picture 611">
                  <a:extLst>
                    <a:ext uri="{FF2B5EF4-FFF2-40B4-BE49-F238E27FC236}">
                      <a16:creationId xmlns:a16="http://schemas.microsoft.com/office/drawing/2014/main" id="{8C715939-4847-F944-85B9-CB5819B32F83}"/>
                    </a:ext>
                  </a:extLst>
                </p:cNvPr>
                <p:cNvPicPr>
                  <a:picLocks noChangeAspect="1"/>
                </p:cNvPicPr>
                <p:nvPr/>
              </p:nvPicPr>
              <p:blipFill>
                <a:blip r:embed="rId37"/>
                <a:stretch>
                  <a:fillRect/>
                </a:stretch>
              </p:blipFill>
              <p:spPr>
                <a:xfrm>
                  <a:off x="-802849" y="4034858"/>
                  <a:ext cx="455043" cy="455043"/>
                </a:xfrm>
                <a:prstGeom prst="rect">
                  <a:avLst/>
                </a:prstGeom>
              </p:spPr>
            </p:pic>
            <p:sp>
              <p:nvSpPr>
                <p:cNvPr id="613" name="Shape 321">
                  <a:extLst>
                    <a:ext uri="{FF2B5EF4-FFF2-40B4-BE49-F238E27FC236}">
                      <a16:creationId xmlns:a16="http://schemas.microsoft.com/office/drawing/2014/main" id="{7AD393AD-C8AC-9B4A-8F5E-9959869A6FB4}"/>
                    </a:ext>
                  </a:extLst>
                </p:cNvPr>
                <p:cNvSpPr/>
                <p:nvPr/>
              </p:nvSpPr>
              <p:spPr>
                <a:xfrm>
                  <a:off x="-770090" y="4512732"/>
                  <a:ext cx="657493" cy="2815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0070C0"/>
                      </a:solidFill>
                    </a:rPr>
                    <a:t>VISUAL</a:t>
                  </a:r>
                </a:p>
                <a:p>
                  <a:pPr lvl="0">
                    <a:defRPr sz="1800" b="0">
                      <a:solidFill>
                        <a:srgbClr val="000000"/>
                      </a:solidFill>
                    </a:defRPr>
                  </a:pPr>
                  <a:r>
                    <a:rPr lang="en-US" sz="600" b="1" dirty="0">
                      <a:solidFill>
                        <a:srgbClr val="0070C0"/>
                      </a:solidFill>
                    </a:rPr>
                    <a:t>SERVICES</a:t>
                  </a:r>
                  <a:endParaRPr sz="600" b="1" dirty="0">
                    <a:solidFill>
                      <a:srgbClr val="0070C0"/>
                    </a:solidFill>
                  </a:endParaRPr>
                </a:p>
              </p:txBody>
            </p:sp>
          </p:grpSp>
          <p:pic>
            <p:nvPicPr>
              <p:cNvPr id="611" name="Picture 610">
                <a:extLst>
                  <a:ext uri="{FF2B5EF4-FFF2-40B4-BE49-F238E27FC236}">
                    <a16:creationId xmlns:a16="http://schemas.microsoft.com/office/drawing/2014/main" id="{4D35EF19-A53E-2648-B9EC-DCFA32731EF0}"/>
                  </a:ext>
                </a:extLst>
              </p:cNvPr>
              <p:cNvPicPr>
                <a:picLocks noChangeAspect="1"/>
              </p:cNvPicPr>
              <p:nvPr/>
            </p:nvPicPr>
            <p:blipFill>
              <a:blip r:embed="rId40"/>
              <a:stretch>
                <a:fillRect/>
              </a:stretch>
            </p:blipFill>
            <p:spPr>
              <a:xfrm>
                <a:off x="5866095" y="4670404"/>
                <a:ext cx="310646" cy="310646"/>
              </a:xfrm>
              <a:prstGeom prst="rect">
                <a:avLst/>
              </a:prstGeom>
            </p:spPr>
          </p:pic>
        </p:grpSp>
        <p:grpSp>
          <p:nvGrpSpPr>
            <p:cNvPr id="614" name="Group 613">
              <a:extLst>
                <a:ext uri="{FF2B5EF4-FFF2-40B4-BE49-F238E27FC236}">
                  <a16:creationId xmlns:a16="http://schemas.microsoft.com/office/drawing/2014/main" id="{6A968EBB-9CAD-4645-AB5A-1282C6DA5DFF}"/>
                </a:ext>
              </a:extLst>
            </p:cNvPr>
            <p:cNvGrpSpPr/>
            <p:nvPr/>
          </p:nvGrpSpPr>
          <p:grpSpPr>
            <a:xfrm>
              <a:off x="2118219" y="1105751"/>
              <a:ext cx="428313" cy="445691"/>
              <a:chOff x="5677640" y="5431785"/>
              <a:chExt cx="722955" cy="679424"/>
            </a:xfrm>
          </p:grpSpPr>
          <p:grpSp>
            <p:nvGrpSpPr>
              <p:cNvPr id="615" name="Group 614">
                <a:extLst>
                  <a:ext uri="{FF2B5EF4-FFF2-40B4-BE49-F238E27FC236}">
                    <a16:creationId xmlns:a16="http://schemas.microsoft.com/office/drawing/2014/main" id="{2FFCAA25-795A-D146-9CF5-BEA2C35164DA}"/>
                  </a:ext>
                </a:extLst>
              </p:cNvPr>
              <p:cNvGrpSpPr/>
              <p:nvPr/>
            </p:nvGrpSpPr>
            <p:grpSpPr>
              <a:xfrm>
                <a:off x="5677640" y="5431785"/>
                <a:ext cx="722955" cy="679424"/>
                <a:chOff x="-1255626" y="975509"/>
                <a:chExt cx="722955" cy="679424"/>
              </a:xfrm>
            </p:grpSpPr>
            <p:sp>
              <p:nvSpPr>
                <p:cNvPr id="617" name="Shape 319">
                  <a:extLst>
                    <a:ext uri="{FF2B5EF4-FFF2-40B4-BE49-F238E27FC236}">
                      <a16:creationId xmlns:a16="http://schemas.microsoft.com/office/drawing/2014/main" id="{5F52F01F-10C3-184A-8E4B-E025D1B367D3}"/>
                    </a:ext>
                  </a:extLst>
                </p:cNvPr>
                <p:cNvSpPr/>
                <p:nvPr/>
              </p:nvSpPr>
              <p:spPr>
                <a:xfrm>
                  <a:off x="-1122634" y="975509"/>
                  <a:ext cx="456947"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18" name="Shape 321">
                  <a:extLst>
                    <a:ext uri="{FF2B5EF4-FFF2-40B4-BE49-F238E27FC236}">
                      <a16:creationId xmlns:a16="http://schemas.microsoft.com/office/drawing/2014/main" id="{B1F918AF-7DD5-9549-BCC2-13A9836E4F78}"/>
                    </a:ext>
                  </a:extLst>
                </p:cNvPr>
                <p:cNvSpPr/>
                <p:nvPr/>
              </p:nvSpPr>
              <p:spPr>
                <a:xfrm>
                  <a:off x="-1255626" y="1470267"/>
                  <a:ext cx="722955"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CONVERSATIONAL</a:t>
                  </a:r>
                </a:p>
                <a:p>
                  <a:pPr lvl="0">
                    <a:defRPr sz="1800" b="0">
                      <a:solidFill>
                        <a:srgbClr val="000000"/>
                      </a:solidFill>
                    </a:defRPr>
                  </a:pPr>
                  <a:r>
                    <a:rPr lang="en-US" sz="600" b="1" dirty="0">
                      <a:solidFill>
                        <a:srgbClr val="4277BB"/>
                      </a:solidFill>
                    </a:rPr>
                    <a:t>ASSISTANT</a:t>
                  </a:r>
                  <a:endParaRPr sz="600" b="1" dirty="0">
                    <a:solidFill>
                      <a:srgbClr val="4277BB"/>
                    </a:solidFill>
                  </a:endParaRPr>
                </a:p>
              </p:txBody>
            </p:sp>
          </p:grpSp>
          <p:pic>
            <p:nvPicPr>
              <p:cNvPr id="616" name="Picture 615">
                <a:extLst>
                  <a:ext uri="{FF2B5EF4-FFF2-40B4-BE49-F238E27FC236}">
                    <a16:creationId xmlns:a16="http://schemas.microsoft.com/office/drawing/2014/main" id="{A095F7AF-DDE3-6442-9378-E09824B7AFFB}"/>
                  </a:ext>
                </a:extLst>
              </p:cNvPr>
              <p:cNvPicPr>
                <a:picLocks noChangeAspect="1"/>
              </p:cNvPicPr>
              <p:nvPr/>
            </p:nvPicPr>
            <p:blipFill>
              <a:blip r:embed="rId41"/>
              <a:stretch>
                <a:fillRect/>
              </a:stretch>
            </p:blipFill>
            <p:spPr>
              <a:xfrm>
                <a:off x="5960463" y="5468232"/>
                <a:ext cx="217167" cy="399587"/>
              </a:xfrm>
              <a:prstGeom prst="rect">
                <a:avLst/>
              </a:prstGeom>
            </p:spPr>
          </p:pic>
        </p:grpSp>
        <p:grpSp>
          <p:nvGrpSpPr>
            <p:cNvPr id="619" name="Group 618">
              <a:extLst>
                <a:ext uri="{FF2B5EF4-FFF2-40B4-BE49-F238E27FC236}">
                  <a16:creationId xmlns:a16="http://schemas.microsoft.com/office/drawing/2014/main" id="{86524F27-F215-D449-82BA-E125B1B4B915}"/>
                </a:ext>
              </a:extLst>
            </p:cNvPr>
            <p:cNvGrpSpPr/>
            <p:nvPr/>
          </p:nvGrpSpPr>
          <p:grpSpPr>
            <a:xfrm>
              <a:off x="1759034" y="1114998"/>
              <a:ext cx="378394" cy="399323"/>
              <a:chOff x="6465833" y="5431785"/>
              <a:chExt cx="638696" cy="608739"/>
            </a:xfrm>
          </p:grpSpPr>
          <p:grpSp>
            <p:nvGrpSpPr>
              <p:cNvPr id="620" name="Group 619">
                <a:extLst>
                  <a:ext uri="{FF2B5EF4-FFF2-40B4-BE49-F238E27FC236}">
                    <a16:creationId xmlns:a16="http://schemas.microsoft.com/office/drawing/2014/main" id="{E0C24424-FAD4-4B45-9515-E68706D999F6}"/>
                  </a:ext>
                </a:extLst>
              </p:cNvPr>
              <p:cNvGrpSpPr/>
              <p:nvPr/>
            </p:nvGrpSpPr>
            <p:grpSpPr>
              <a:xfrm>
                <a:off x="6465833" y="5431785"/>
                <a:ext cx="638696" cy="608739"/>
                <a:chOff x="-1122638" y="975509"/>
                <a:chExt cx="638696" cy="608739"/>
              </a:xfrm>
            </p:grpSpPr>
            <p:sp>
              <p:nvSpPr>
                <p:cNvPr id="622" name="Shape 319">
                  <a:extLst>
                    <a:ext uri="{FF2B5EF4-FFF2-40B4-BE49-F238E27FC236}">
                      <a16:creationId xmlns:a16="http://schemas.microsoft.com/office/drawing/2014/main" id="{F0ACACBF-B084-AA47-9FF9-45D47D2590C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23" name="Shape 321">
                  <a:extLst>
                    <a:ext uri="{FF2B5EF4-FFF2-40B4-BE49-F238E27FC236}">
                      <a16:creationId xmlns:a16="http://schemas.microsoft.com/office/drawing/2014/main" id="{904314D6-F7D7-EE4D-BD6F-586272673A87}"/>
                    </a:ext>
                  </a:extLst>
                </p:cNvPr>
                <p:cNvSpPr/>
                <p:nvPr/>
              </p:nvSpPr>
              <p:spPr>
                <a:xfrm>
                  <a:off x="-1122638" y="1443493"/>
                  <a:ext cx="638696" cy="14075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AI  APPS</a:t>
                  </a:r>
                  <a:endParaRPr sz="600" b="1" dirty="0">
                    <a:solidFill>
                      <a:srgbClr val="4277BB"/>
                    </a:solidFill>
                  </a:endParaRPr>
                </a:p>
              </p:txBody>
            </p:sp>
          </p:grpSp>
          <p:pic>
            <p:nvPicPr>
              <p:cNvPr id="621" name="Picture 620">
                <a:extLst>
                  <a:ext uri="{FF2B5EF4-FFF2-40B4-BE49-F238E27FC236}">
                    <a16:creationId xmlns:a16="http://schemas.microsoft.com/office/drawing/2014/main" id="{76B3E7CA-D208-5844-9ADF-88C5F238D6E2}"/>
                  </a:ext>
                </a:extLst>
              </p:cNvPr>
              <p:cNvPicPr>
                <a:picLocks noChangeAspect="1"/>
              </p:cNvPicPr>
              <p:nvPr/>
            </p:nvPicPr>
            <p:blipFill>
              <a:blip r:embed="rId42"/>
              <a:stretch>
                <a:fillRect/>
              </a:stretch>
            </p:blipFill>
            <p:spPr>
              <a:xfrm>
                <a:off x="6533688" y="5512136"/>
                <a:ext cx="333396" cy="333396"/>
              </a:xfrm>
              <a:prstGeom prst="rect">
                <a:avLst/>
              </a:prstGeom>
            </p:spPr>
          </p:pic>
        </p:grpSp>
        <p:grpSp>
          <p:nvGrpSpPr>
            <p:cNvPr id="624" name="Group 623">
              <a:extLst>
                <a:ext uri="{FF2B5EF4-FFF2-40B4-BE49-F238E27FC236}">
                  <a16:creationId xmlns:a16="http://schemas.microsoft.com/office/drawing/2014/main" id="{B426494F-9CAD-AF47-BC4F-3F8B88775BBC}"/>
                </a:ext>
              </a:extLst>
            </p:cNvPr>
            <p:cNvGrpSpPr/>
            <p:nvPr/>
          </p:nvGrpSpPr>
          <p:grpSpPr>
            <a:xfrm>
              <a:off x="2850236" y="1101868"/>
              <a:ext cx="270717" cy="445691"/>
              <a:chOff x="7147008" y="5431785"/>
              <a:chExt cx="456947" cy="679424"/>
            </a:xfrm>
          </p:grpSpPr>
          <p:grpSp>
            <p:nvGrpSpPr>
              <p:cNvPr id="625" name="Group 624">
                <a:extLst>
                  <a:ext uri="{FF2B5EF4-FFF2-40B4-BE49-F238E27FC236}">
                    <a16:creationId xmlns:a16="http://schemas.microsoft.com/office/drawing/2014/main" id="{B822656A-C804-5D41-B8D0-9411BC035B98}"/>
                  </a:ext>
                </a:extLst>
              </p:cNvPr>
              <p:cNvGrpSpPr/>
              <p:nvPr/>
            </p:nvGrpSpPr>
            <p:grpSpPr>
              <a:xfrm>
                <a:off x="7147008" y="5431785"/>
                <a:ext cx="456947" cy="679424"/>
                <a:chOff x="-1122633" y="975509"/>
                <a:chExt cx="456947" cy="679424"/>
              </a:xfrm>
            </p:grpSpPr>
            <p:sp>
              <p:nvSpPr>
                <p:cNvPr id="627" name="Shape 319">
                  <a:extLst>
                    <a:ext uri="{FF2B5EF4-FFF2-40B4-BE49-F238E27FC236}">
                      <a16:creationId xmlns:a16="http://schemas.microsoft.com/office/drawing/2014/main" id="{10E1074E-F288-BF4D-80B9-559331508179}"/>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28" name="Shape 321">
                  <a:extLst>
                    <a:ext uri="{FF2B5EF4-FFF2-40B4-BE49-F238E27FC236}">
                      <a16:creationId xmlns:a16="http://schemas.microsoft.com/office/drawing/2014/main" id="{3C1740DE-F73C-3947-80D3-FF453B858DF3}"/>
                    </a:ext>
                  </a:extLst>
                </p:cNvPr>
                <p:cNvSpPr/>
                <p:nvPr/>
              </p:nvSpPr>
              <p:spPr>
                <a:xfrm>
                  <a:off x="-1120978" y="1470267"/>
                  <a:ext cx="45365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SEARCH &amp;</a:t>
                  </a:r>
                </a:p>
                <a:p>
                  <a:pPr lvl="0">
                    <a:defRPr sz="1800" b="0">
                      <a:solidFill>
                        <a:srgbClr val="000000"/>
                      </a:solidFill>
                    </a:defRPr>
                  </a:pPr>
                  <a:r>
                    <a:rPr lang="en-US" sz="600" b="1" dirty="0">
                      <a:solidFill>
                        <a:srgbClr val="4277BB"/>
                      </a:solidFill>
                    </a:rPr>
                    <a:t>DISCOVERY</a:t>
                  </a:r>
                  <a:endParaRPr sz="600" b="1" dirty="0">
                    <a:solidFill>
                      <a:srgbClr val="4277BB"/>
                    </a:solidFill>
                  </a:endParaRPr>
                </a:p>
              </p:txBody>
            </p:sp>
          </p:grpSp>
          <p:pic>
            <p:nvPicPr>
              <p:cNvPr id="626" name="Picture 625">
                <a:extLst>
                  <a:ext uri="{FF2B5EF4-FFF2-40B4-BE49-F238E27FC236}">
                    <a16:creationId xmlns:a16="http://schemas.microsoft.com/office/drawing/2014/main" id="{7FBE577F-6487-7240-84BE-95B9BB384E85}"/>
                  </a:ext>
                </a:extLst>
              </p:cNvPr>
              <p:cNvPicPr>
                <a:picLocks noChangeAspect="1"/>
              </p:cNvPicPr>
              <p:nvPr/>
            </p:nvPicPr>
            <p:blipFill>
              <a:blip r:embed="rId43"/>
              <a:stretch>
                <a:fillRect/>
              </a:stretch>
            </p:blipFill>
            <p:spPr>
              <a:xfrm>
                <a:off x="7181051" y="5487914"/>
                <a:ext cx="346096" cy="346096"/>
              </a:xfrm>
              <a:prstGeom prst="rect">
                <a:avLst/>
              </a:prstGeom>
            </p:spPr>
          </p:pic>
        </p:grpSp>
        <p:sp>
          <p:nvSpPr>
            <p:cNvPr id="629" name="Shape 321">
              <a:extLst>
                <a:ext uri="{FF2B5EF4-FFF2-40B4-BE49-F238E27FC236}">
                  <a16:creationId xmlns:a16="http://schemas.microsoft.com/office/drawing/2014/main" id="{C0599D63-F175-004C-9C4A-2E848B52FF30}"/>
                </a:ext>
              </a:extLst>
            </p:cNvPr>
            <p:cNvSpPr/>
            <p:nvPr/>
          </p:nvSpPr>
          <p:spPr>
            <a:xfrm>
              <a:off x="3262212" y="1120192"/>
              <a:ext cx="474203" cy="2769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TRANSFER LEARNING &amp; AI APPS</a:t>
              </a:r>
            </a:p>
          </p:txBody>
        </p:sp>
        <p:cxnSp>
          <p:nvCxnSpPr>
            <p:cNvPr id="630" name="Straight Connector 629">
              <a:extLst>
                <a:ext uri="{FF2B5EF4-FFF2-40B4-BE49-F238E27FC236}">
                  <a16:creationId xmlns:a16="http://schemas.microsoft.com/office/drawing/2014/main" id="{8B334B62-9C73-1741-B076-46485BBF34F8}"/>
                </a:ext>
              </a:extLst>
            </p:cNvPr>
            <p:cNvCxnSpPr>
              <a:cxnSpLocks/>
            </p:cNvCxnSpPr>
            <p:nvPr/>
          </p:nvCxnSpPr>
          <p:spPr>
            <a:xfrm>
              <a:off x="1721411" y="1111835"/>
              <a:ext cx="9079" cy="516302"/>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grpSp>
      <p:cxnSp>
        <p:nvCxnSpPr>
          <p:cNvPr id="637" name="Straight Arrow Connector 636">
            <a:extLst>
              <a:ext uri="{FF2B5EF4-FFF2-40B4-BE49-F238E27FC236}">
                <a16:creationId xmlns:a16="http://schemas.microsoft.com/office/drawing/2014/main" id="{6CC3B86F-767E-FE4A-8DC1-58119CECDDD9}"/>
              </a:ext>
            </a:extLst>
          </p:cNvPr>
          <p:cNvCxnSpPr>
            <a:cxnSpLocks/>
          </p:cNvCxnSpPr>
          <p:nvPr/>
        </p:nvCxnSpPr>
        <p:spPr>
          <a:xfrm>
            <a:off x="6483737" y="1443284"/>
            <a:ext cx="0" cy="21882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652" name="Group 651">
            <a:extLst>
              <a:ext uri="{FF2B5EF4-FFF2-40B4-BE49-F238E27FC236}">
                <a16:creationId xmlns:a16="http://schemas.microsoft.com/office/drawing/2014/main" id="{4E0750B4-007D-A54A-B3C5-FD344FBABBC1}"/>
              </a:ext>
            </a:extLst>
          </p:cNvPr>
          <p:cNvGrpSpPr/>
          <p:nvPr/>
        </p:nvGrpSpPr>
        <p:grpSpPr>
          <a:xfrm>
            <a:off x="7579029" y="1447361"/>
            <a:ext cx="254324" cy="1369487"/>
            <a:chOff x="8000476" y="2974975"/>
            <a:chExt cx="254324" cy="1879609"/>
          </a:xfrm>
        </p:grpSpPr>
        <p:cxnSp>
          <p:nvCxnSpPr>
            <p:cNvPr id="653" name="Straight Connector 652">
              <a:extLst>
                <a:ext uri="{FF2B5EF4-FFF2-40B4-BE49-F238E27FC236}">
                  <a16:creationId xmlns:a16="http://schemas.microsoft.com/office/drawing/2014/main" id="{1A09FF81-84A0-134E-8BF1-78191F92FAFB}"/>
                </a:ext>
              </a:extLst>
            </p:cNvPr>
            <p:cNvCxnSpPr>
              <a:cxnSpLocks/>
            </p:cNvCxnSpPr>
            <p:nvPr/>
          </p:nvCxnSpPr>
          <p:spPr>
            <a:xfrm flipH="1">
              <a:off x="8229600" y="3590488"/>
              <a:ext cx="2" cy="1264096"/>
            </a:xfrm>
            <a:prstGeom prst="line">
              <a:avLst/>
            </a:prstGeom>
            <a:noFill/>
            <a:ln w="1270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sp>
          <p:nvSpPr>
            <p:cNvPr id="675" name="Arc 674">
              <a:extLst>
                <a:ext uri="{FF2B5EF4-FFF2-40B4-BE49-F238E27FC236}">
                  <a16:creationId xmlns:a16="http://schemas.microsoft.com/office/drawing/2014/main" id="{3D6649E1-3920-1D4B-9A18-684F7FF12429}"/>
                </a:ext>
              </a:extLst>
            </p:cNvPr>
            <p:cNvSpPr/>
            <p:nvPr/>
          </p:nvSpPr>
          <p:spPr>
            <a:xfrm rot="2041242">
              <a:off x="8000476" y="3283270"/>
              <a:ext cx="254324" cy="460752"/>
            </a:xfrm>
            <a:prstGeom prst="arc">
              <a:avLst/>
            </a:prstGeom>
            <a:noFill/>
            <a:ln w="12700" cap="flat">
              <a:solidFill>
                <a:srgbClr val="1A77B5"/>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676" name="Straight Connector 675">
              <a:extLst>
                <a:ext uri="{FF2B5EF4-FFF2-40B4-BE49-F238E27FC236}">
                  <a16:creationId xmlns:a16="http://schemas.microsoft.com/office/drawing/2014/main" id="{17201925-4B6E-6D49-BE15-752E817344EE}"/>
                </a:ext>
              </a:extLst>
            </p:cNvPr>
            <p:cNvCxnSpPr>
              <a:cxnSpLocks/>
            </p:cNvCxnSpPr>
            <p:nvPr/>
          </p:nvCxnSpPr>
          <p:spPr>
            <a:xfrm flipV="1">
              <a:off x="8214323" y="2974975"/>
              <a:ext cx="0" cy="380585"/>
            </a:xfrm>
            <a:prstGeom prst="line">
              <a:avLst/>
            </a:prstGeom>
            <a:noFill/>
            <a:ln w="1270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grpSp>
      <p:cxnSp>
        <p:nvCxnSpPr>
          <p:cNvPr id="270" name="Elbow Connector 269">
            <a:extLst>
              <a:ext uri="{FF2B5EF4-FFF2-40B4-BE49-F238E27FC236}">
                <a16:creationId xmlns:a16="http://schemas.microsoft.com/office/drawing/2014/main" id="{2CC71025-D669-4244-A847-B16303B51E05}"/>
              </a:ext>
            </a:extLst>
          </p:cNvPr>
          <p:cNvCxnSpPr>
            <a:cxnSpLocks/>
          </p:cNvCxnSpPr>
          <p:nvPr/>
        </p:nvCxnSpPr>
        <p:spPr>
          <a:xfrm rot="5400000" flipH="1" flipV="1">
            <a:off x="7309176" y="1148607"/>
            <a:ext cx="1018626" cy="358251"/>
          </a:xfrm>
          <a:prstGeom prst="bentConnector3">
            <a:avLst>
              <a:gd name="adj1" fmla="val 3728"/>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5FECE254-DD56-4445-8D08-45D2EAE583F5}"/>
              </a:ext>
            </a:extLst>
          </p:cNvPr>
          <p:cNvCxnSpPr>
            <a:cxnSpLocks/>
          </p:cNvCxnSpPr>
          <p:nvPr/>
        </p:nvCxnSpPr>
        <p:spPr>
          <a:xfrm flipH="1">
            <a:off x="5683491" y="1452591"/>
            <a:ext cx="545" cy="622128"/>
          </a:xfrm>
          <a:prstGeom prst="straightConnector1">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1" name="Elbow Connector 280">
            <a:extLst>
              <a:ext uri="{FF2B5EF4-FFF2-40B4-BE49-F238E27FC236}">
                <a16:creationId xmlns:a16="http://schemas.microsoft.com/office/drawing/2014/main" id="{7E6D1280-A765-0040-9BC2-B13E917E287B}"/>
              </a:ext>
            </a:extLst>
          </p:cNvPr>
          <p:cNvCxnSpPr>
            <a:cxnSpLocks/>
          </p:cNvCxnSpPr>
          <p:nvPr/>
        </p:nvCxnSpPr>
        <p:spPr>
          <a:xfrm rot="5400000">
            <a:off x="4864159" y="1464274"/>
            <a:ext cx="263499" cy="240133"/>
          </a:xfrm>
          <a:prstGeom prst="bentConnector3">
            <a:avLst>
              <a:gd name="adj1" fmla="val 100086"/>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5" name="Elbow Connector 684">
            <a:extLst>
              <a:ext uri="{FF2B5EF4-FFF2-40B4-BE49-F238E27FC236}">
                <a16:creationId xmlns:a16="http://schemas.microsoft.com/office/drawing/2014/main" id="{12B24B7A-C843-634F-A582-867A69C0B9B5}"/>
              </a:ext>
            </a:extLst>
          </p:cNvPr>
          <p:cNvCxnSpPr>
            <a:cxnSpLocks/>
          </p:cNvCxnSpPr>
          <p:nvPr/>
        </p:nvCxnSpPr>
        <p:spPr>
          <a:xfrm rot="16200000" flipV="1">
            <a:off x="4189089" y="833488"/>
            <a:ext cx="372669" cy="281768"/>
          </a:xfrm>
          <a:prstGeom prst="bentConnector3">
            <a:avLst>
              <a:gd name="adj1" fmla="val 1938"/>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
        <p:nvSpPr>
          <p:cNvPr id="695" name="TextBox 694">
            <a:extLst>
              <a:ext uri="{FF2B5EF4-FFF2-40B4-BE49-F238E27FC236}">
                <a16:creationId xmlns:a16="http://schemas.microsoft.com/office/drawing/2014/main" id="{02115969-1C53-E54A-9FB2-289F02753161}"/>
              </a:ext>
            </a:extLst>
          </p:cNvPr>
          <p:cNvSpPr txBox="1"/>
          <p:nvPr/>
        </p:nvSpPr>
        <p:spPr>
          <a:xfrm>
            <a:off x="2046607" y="-24356"/>
            <a:ext cx="5136745"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latinLnBrk="1">
              <a:defRPr sz="1800" b="0">
                <a:solidFill>
                  <a:srgbClr val="000000"/>
                </a:solidFill>
              </a:defRPr>
            </a:pPr>
            <a:r>
              <a:rPr lang="en-US" sz="1600" b="1" dirty="0">
                <a:solidFill>
                  <a:schemeClr val="bg2"/>
                </a:solidFill>
                <a:latin typeface="Helvetica"/>
              </a:rPr>
              <a:t>IBM Data and AI Building a Machine Learning Model</a:t>
            </a:r>
          </a:p>
        </p:txBody>
      </p:sp>
      <p:cxnSp>
        <p:nvCxnSpPr>
          <p:cNvPr id="697" name="Straight Arrow Connector 696">
            <a:extLst>
              <a:ext uri="{FF2B5EF4-FFF2-40B4-BE49-F238E27FC236}">
                <a16:creationId xmlns:a16="http://schemas.microsoft.com/office/drawing/2014/main" id="{E059F605-9924-364D-8092-52BEDE2032EE}"/>
              </a:ext>
            </a:extLst>
          </p:cNvPr>
          <p:cNvCxnSpPr/>
          <p:nvPr/>
        </p:nvCxnSpPr>
        <p:spPr>
          <a:xfrm flipH="1">
            <a:off x="6503229" y="2611129"/>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279" name="Picture 278">
            <a:extLst>
              <a:ext uri="{FF2B5EF4-FFF2-40B4-BE49-F238E27FC236}">
                <a16:creationId xmlns:a16="http://schemas.microsoft.com/office/drawing/2014/main" id="{7EF6C9D3-7BF7-534E-AB84-BC7EC62AF939}"/>
              </a:ext>
            </a:extLst>
          </p:cNvPr>
          <p:cNvPicPr>
            <a:picLocks noChangeAspect="1"/>
          </p:cNvPicPr>
          <p:nvPr/>
        </p:nvPicPr>
        <p:blipFill>
          <a:blip r:embed="rId44"/>
          <a:stretch>
            <a:fillRect/>
          </a:stretch>
        </p:blipFill>
        <p:spPr>
          <a:xfrm>
            <a:off x="144436" y="378843"/>
            <a:ext cx="1550814" cy="1031685"/>
          </a:xfrm>
          <a:prstGeom prst="rect">
            <a:avLst/>
          </a:prstGeom>
        </p:spPr>
      </p:pic>
      <p:sp>
        <p:nvSpPr>
          <p:cNvPr id="278" name="Shape 64">
            <a:extLst>
              <a:ext uri="{FF2B5EF4-FFF2-40B4-BE49-F238E27FC236}">
                <a16:creationId xmlns:a16="http://schemas.microsoft.com/office/drawing/2014/main" id="{A6F9B784-3886-CE41-9970-7B0546A0C10D}"/>
              </a:ext>
            </a:extLst>
          </p:cNvPr>
          <p:cNvSpPr/>
          <p:nvPr/>
        </p:nvSpPr>
        <p:spPr>
          <a:xfrm>
            <a:off x="1733754" y="952654"/>
            <a:ext cx="1179001" cy="307777"/>
          </a:xfrm>
          <a:prstGeom prst="rect">
            <a:avLst/>
          </a:prstGeom>
          <a:solidFill>
            <a:schemeClr val="accent4">
              <a:lumMod val="40000"/>
              <a:lumOff val="6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p>
          <a:p>
            <a:pPr lvl="0" algn="ctr">
              <a:defRPr sz="1800" b="0">
                <a:solidFill>
                  <a:srgbClr val="000000"/>
                </a:solidFill>
              </a:defRPr>
            </a:pPr>
            <a:endParaRPr sz="1000" b="1" dirty="0">
              <a:solidFill>
                <a:schemeClr val="tx1"/>
              </a:solidFill>
            </a:endParaRPr>
          </a:p>
        </p:txBody>
      </p:sp>
      <p:sp>
        <p:nvSpPr>
          <p:cNvPr id="280" name="Shape 64">
            <a:extLst>
              <a:ext uri="{FF2B5EF4-FFF2-40B4-BE49-F238E27FC236}">
                <a16:creationId xmlns:a16="http://schemas.microsoft.com/office/drawing/2014/main" id="{A2FDD6B2-9652-FD49-9E86-344AB54F205F}"/>
              </a:ext>
            </a:extLst>
          </p:cNvPr>
          <p:cNvSpPr/>
          <p:nvPr/>
        </p:nvSpPr>
        <p:spPr>
          <a:xfrm>
            <a:off x="1144728" y="1837044"/>
            <a:ext cx="1489341" cy="307777"/>
          </a:xfrm>
          <a:prstGeom prst="rect">
            <a:avLst/>
          </a:prstGeom>
          <a:solidFill>
            <a:srgbClr val="00B0F0"/>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p>
          <a:p>
            <a:pPr lvl="0" algn="ctr">
              <a:defRPr sz="1800" b="0">
                <a:solidFill>
                  <a:srgbClr val="000000"/>
                </a:solidFill>
              </a:defRPr>
            </a:pPr>
            <a:endParaRPr sz="1000" b="1" dirty="0">
              <a:solidFill>
                <a:schemeClr val="tx1"/>
              </a:solidFill>
            </a:endParaRPr>
          </a:p>
        </p:txBody>
      </p:sp>
      <p:sp>
        <p:nvSpPr>
          <p:cNvPr id="282" name="Shape 64">
            <a:extLst>
              <a:ext uri="{FF2B5EF4-FFF2-40B4-BE49-F238E27FC236}">
                <a16:creationId xmlns:a16="http://schemas.microsoft.com/office/drawing/2014/main" id="{2BF64422-DDED-9E40-84CE-789BD1718AD9}"/>
              </a:ext>
            </a:extLst>
          </p:cNvPr>
          <p:cNvSpPr/>
          <p:nvPr/>
        </p:nvSpPr>
        <p:spPr>
          <a:xfrm>
            <a:off x="153418" y="3631605"/>
            <a:ext cx="1325240" cy="307777"/>
          </a:xfrm>
          <a:prstGeom prst="rect">
            <a:avLst/>
          </a:prstGeom>
          <a:solidFill>
            <a:schemeClr val="accent1">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p>
          <a:p>
            <a:pPr lvl="0" algn="ctr">
              <a:defRPr sz="1800" b="0">
                <a:solidFill>
                  <a:srgbClr val="000000"/>
                </a:solidFill>
              </a:defRPr>
            </a:pPr>
            <a:endParaRPr sz="1000" b="1" dirty="0">
              <a:solidFill>
                <a:schemeClr val="tx1"/>
              </a:solidFill>
            </a:endParaRPr>
          </a:p>
        </p:txBody>
      </p:sp>
      <p:sp>
        <p:nvSpPr>
          <p:cNvPr id="283" name="Shape 64">
            <a:extLst>
              <a:ext uri="{FF2B5EF4-FFF2-40B4-BE49-F238E27FC236}">
                <a16:creationId xmlns:a16="http://schemas.microsoft.com/office/drawing/2014/main" id="{F67296B9-1CB0-B14E-8B62-424B965D512E}"/>
              </a:ext>
            </a:extLst>
          </p:cNvPr>
          <p:cNvSpPr/>
          <p:nvPr/>
        </p:nvSpPr>
        <p:spPr>
          <a:xfrm>
            <a:off x="417930" y="2972543"/>
            <a:ext cx="1489341" cy="307777"/>
          </a:xfrm>
          <a:prstGeom prst="rect">
            <a:avLst/>
          </a:prstGeom>
          <a:solidFill>
            <a:schemeClr val="accent2">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p>
          <a:p>
            <a:pPr lvl="0" algn="ctr">
              <a:defRPr sz="1800" b="0">
                <a:solidFill>
                  <a:srgbClr val="000000"/>
                </a:solidFill>
              </a:defRPr>
            </a:pPr>
            <a:endParaRPr sz="1000" b="1" dirty="0">
              <a:solidFill>
                <a:schemeClr val="tx1"/>
              </a:solidFill>
            </a:endParaRPr>
          </a:p>
        </p:txBody>
      </p:sp>
      <p:sp>
        <p:nvSpPr>
          <p:cNvPr id="284" name="Shape 547">
            <a:extLst>
              <a:ext uri="{FF2B5EF4-FFF2-40B4-BE49-F238E27FC236}">
                <a16:creationId xmlns:a16="http://schemas.microsoft.com/office/drawing/2014/main" id="{96F04653-FB91-694D-BFA0-6584AF170DB3}"/>
              </a:ext>
            </a:extLst>
          </p:cNvPr>
          <p:cNvSpPr/>
          <p:nvPr/>
        </p:nvSpPr>
        <p:spPr>
          <a:xfrm>
            <a:off x="2867318" y="22895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endParaRPr kumimoji="0" sz="1800" b="0" i="0" u="none" strike="noStrike" kern="0" cap="none" spc="0" normalizeH="0" baseline="0" noProof="0" dirty="0">
              <a:ln>
                <a:noFill/>
              </a:ln>
              <a:solidFill>
                <a:srgbClr val="FFFFFF"/>
              </a:solidFill>
              <a:effectLst/>
              <a:uLnTx/>
              <a:uFillTx/>
              <a:latin typeface="Helvetica Light"/>
              <a:sym typeface="Helvetica Light"/>
            </a:endParaRPr>
          </a:p>
        </p:txBody>
      </p:sp>
      <p:sp>
        <p:nvSpPr>
          <p:cNvPr id="285" name="Shape 547">
            <a:extLst>
              <a:ext uri="{FF2B5EF4-FFF2-40B4-BE49-F238E27FC236}">
                <a16:creationId xmlns:a16="http://schemas.microsoft.com/office/drawing/2014/main" id="{B6F28A4D-F530-A74A-B82F-D9764F4C620B}"/>
              </a:ext>
            </a:extLst>
          </p:cNvPr>
          <p:cNvSpPr/>
          <p:nvPr/>
        </p:nvSpPr>
        <p:spPr>
          <a:xfrm>
            <a:off x="6977799" y="2673151"/>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3</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286" name="Shape 547">
            <a:extLst>
              <a:ext uri="{FF2B5EF4-FFF2-40B4-BE49-F238E27FC236}">
                <a16:creationId xmlns:a16="http://schemas.microsoft.com/office/drawing/2014/main" id="{5A7D1BC3-3806-3D45-942C-B51932817A21}"/>
              </a:ext>
            </a:extLst>
          </p:cNvPr>
          <p:cNvSpPr/>
          <p:nvPr/>
        </p:nvSpPr>
        <p:spPr>
          <a:xfrm>
            <a:off x="5413044" y="189057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2</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287" name="Shape 547">
            <a:extLst>
              <a:ext uri="{FF2B5EF4-FFF2-40B4-BE49-F238E27FC236}">
                <a16:creationId xmlns:a16="http://schemas.microsoft.com/office/drawing/2014/main" id="{E972D61E-C46D-EC4B-BFA7-73F9A8DF4362}"/>
              </a:ext>
            </a:extLst>
          </p:cNvPr>
          <p:cNvSpPr/>
          <p:nvPr/>
        </p:nvSpPr>
        <p:spPr>
          <a:xfrm>
            <a:off x="5456324" y="304458"/>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341" name="Shape 547">
            <a:extLst>
              <a:ext uri="{FF2B5EF4-FFF2-40B4-BE49-F238E27FC236}">
                <a16:creationId xmlns:a16="http://schemas.microsoft.com/office/drawing/2014/main" id="{69ECC52D-30DA-B14A-9067-E198AEEFEB09}"/>
              </a:ext>
            </a:extLst>
          </p:cNvPr>
          <p:cNvSpPr/>
          <p:nvPr/>
        </p:nvSpPr>
        <p:spPr>
          <a:xfrm>
            <a:off x="5392946" y="4523234"/>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4</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342" name="Shape 547">
            <a:extLst>
              <a:ext uri="{FF2B5EF4-FFF2-40B4-BE49-F238E27FC236}">
                <a16:creationId xmlns:a16="http://schemas.microsoft.com/office/drawing/2014/main" id="{F33ADEA2-C24C-9045-B38B-4414D1C35B6E}"/>
              </a:ext>
            </a:extLst>
          </p:cNvPr>
          <p:cNvSpPr/>
          <p:nvPr/>
        </p:nvSpPr>
        <p:spPr>
          <a:xfrm>
            <a:off x="4285914" y="3440861"/>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5</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346" name="Shape 547">
            <a:extLst>
              <a:ext uri="{FF2B5EF4-FFF2-40B4-BE49-F238E27FC236}">
                <a16:creationId xmlns:a16="http://schemas.microsoft.com/office/drawing/2014/main" id="{2B8A5ECC-C14E-9044-9CA7-D230FD79A979}"/>
              </a:ext>
            </a:extLst>
          </p:cNvPr>
          <p:cNvSpPr/>
          <p:nvPr/>
        </p:nvSpPr>
        <p:spPr>
          <a:xfrm>
            <a:off x="4639645" y="2656001"/>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6</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347" name="Shape 547">
            <a:extLst>
              <a:ext uri="{FF2B5EF4-FFF2-40B4-BE49-F238E27FC236}">
                <a16:creationId xmlns:a16="http://schemas.microsoft.com/office/drawing/2014/main" id="{9D08660A-91DE-244C-A50F-B2D2BA31C8AC}"/>
              </a:ext>
            </a:extLst>
          </p:cNvPr>
          <p:cNvSpPr/>
          <p:nvPr/>
        </p:nvSpPr>
        <p:spPr>
          <a:xfrm>
            <a:off x="5673190" y="275521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8</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348" name="Shape 547">
            <a:extLst>
              <a:ext uri="{FF2B5EF4-FFF2-40B4-BE49-F238E27FC236}">
                <a16:creationId xmlns:a16="http://schemas.microsoft.com/office/drawing/2014/main" id="{258B069E-B390-C448-BD67-D5232AAAE4C5}"/>
              </a:ext>
            </a:extLst>
          </p:cNvPr>
          <p:cNvSpPr/>
          <p:nvPr/>
        </p:nvSpPr>
        <p:spPr>
          <a:xfrm>
            <a:off x="4791069" y="788037"/>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7</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349" name="Shape 547">
            <a:extLst>
              <a:ext uri="{FF2B5EF4-FFF2-40B4-BE49-F238E27FC236}">
                <a16:creationId xmlns:a16="http://schemas.microsoft.com/office/drawing/2014/main" id="{95C0A4DD-E1C4-7643-A1FC-4FC67F23F4B8}"/>
              </a:ext>
            </a:extLst>
          </p:cNvPr>
          <p:cNvSpPr/>
          <p:nvPr/>
        </p:nvSpPr>
        <p:spPr>
          <a:xfrm>
            <a:off x="5194851" y="2407618"/>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9</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350" name="Shape 547">
            <a:extLst>
              <a:ext uri="{FF2B5EF4-FFF2-40B4-BE49-F238E27FC236}">
                <a16:creationId xmlns:a16="http://schemas.microsoft.com/office/drawing/2014/main" id="{4B2DC924-8522-E441-AD9A-72834B1C0737}"/>
              </a:ext>
            </a:extLst>
          </p:cNvPr>
          <p:cNvSpPr/>
          <p:nvPr/>
        </p:nvSpPr>
        <p:spPr>
          <a:xfrm>
            <a:off x="6128503" y="2195374"/>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10</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Tree>
    <p:extLst>
      <p:ext uri="{BB962C8B-B14F-4D97-AF65-F5344CB8AC3E}">
        <p14:creationId xmlns:p14="http://schemas.microsoft.com/office/powerpoint/2010/main" val="2869583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1A5000-5EF8-4144-ACD6-9163C271D363}"/>
              </a:ext>
            </a:extLst>
          </p:cNvPr>
          <p:cNvSpPr/>
          <p:nvPr/>
        </p:nvSpPr>
        <p:spPr>
          <a:xfrm>
            <a:off x="188257" y="265077"/>
            <a:ext cx="8842621" cy="3323987"/>
          </a:xfrm>
          <a:prstGeom prst="rect">
            <a:avLst/>
          </a:prstGeom>
        </p:spPr>
        <p:txBody>
          <a:bodyPr wrap="square">
            <a:spAutoFit/>
          </a:bodyPr>
          <a:lstStyle/>
          <a:p>
            <a:pPr marL="228600" lvl="0" indent="-228600"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business has identified a desired outcome that can be realized by a building a predictive model e.g. e.g. customer churn and next best action.</a:t>
            </a:r>
          </a:p>
          <a:p>
            <a:pPr marL="228600" lvl="0" indent="-228600"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To build the predictive model; the Business Analyst, Data Steward, Data Scientist and Cognitive Architect collaborate using Watson Studio.</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They look at existing catalogs and data collections (such as in an enterprise data lake or data warehouse) to identify the optimal informing features towards building an effective predictive model. Understanding the needs and goals of the new models will provide the metrics required to determine if existing data structures may be used, or if new environments will need to be created. At this time, the overall design goals will be defined i.e. should it be a data lake or warehouse, time sensitivity of the data, where should it be deployed etc.</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They discuss some signals could be extracted out of third party and social data that is available on a different cloud. In today’s hybrid world, this information may be pulled in via tools like ICP for Data and choice can be made around what use as is, what to virtualize and what to federate.</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Using a cloud native data service, these additional signals are pulled into the data collections.  Depending on the choices made at step 3, tools are available to include the new data sources in the environment.</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Various portions of the informing data collections are refined to engineer features suitable for the predictive model using Data Refinery. Often data requires some curation, or possibly new data is created (i.e. aggregate totals may be created) or some other modification/enhancement will be needed.</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Since some of the information is unstructured, a number of Watson NLU APIs are used to extract entities and taxonomies to enrich the unstructured information with relevant meta-data to extract entities and taxonomies to enrich the unstructured information with relevant meta-data.  With data like this, we can choose the optimal database technology to store and to access the data.</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As these enrichments are deemed to be impacting many business use cases, these are methodically introduced as part of the ongoing data enrichment.  Given the iterative nature of building models, it’s important to note that a key feature is the ability to react to change quickly.  </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With multiple batch experiments and tuned hyperparameters, a performant model is available for use.  If the user has chosen an on-prem deployment, they may choose to take advantage of the fact that our appliance has the Watson Studio built directly onto the warehousing system.</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The model is deployed using Watson Machine Learning, providing a scalable model with continuous learning.</a:t>
            </a:r>
          </a:p>
          <a:p>
            <a:pPr lvl="0" defTabSz="584200" eaLnBrk="1" fontAlgn="auto">
              <a:spcBef>
                <a:spcPts val="0"/>
              </a:spcBef>
              <a:spcAft>
                <a:spcPts val="0"/>
              </a:spcAft>
              <a:defRPr/>
            </a:pPr>
            <a:endParaRPr lang="en-US" sz="1000" kern="0" dirty="0">
              <a:solidFill>
                <a:srgbClr val="000000"/>
              </a:solidFill>
              <a:latin typeface="Helvetica" charset="0"/>
              <a:ea typeface="Helvetica" charset="0"/>
              <a:cs typeface="Helvetica" charset="0"/>
              <a:sym typeface="Helvetica Light"/>
            </a:endParaRPr>
          </a:p>
        </p:txBody>
      </p:sp>
      <p:sp>
        <p:nvSpPr>
          <p:cNvPr id="3" name="TextBox 2">
            <a:extLst>
              <a:ext uri="{FF2B5EF4-FFF2-40B4-BE49-F238E27FC236}">
                <a16:creationId xmlns:a16="http://schemas.microsoft.com/office/drawing/2014/main" id="{250C28C4-C301-7245-B82A-6687475DD9E8}"/>
              </a:ext>
            </a:extLst>
          </p:cNvPr>
          <p:cNvSpPr txBox="1"/>
          <p:nvPr/>
        </p:nvSpPr>
        <p:spPr>
          <a:xfrm>
            <a:off x="2046607" y="-24356"/>
            <a:ext cx="5308266"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 Building a Machine Learning Model</a:t>
            </a:r>
          </a:p>
        </p:txBody>
      </p:sp>
    </p:spTree>
    <p:extLst>
      <p:ext uri="{BB962C8B-B14F-4D97-AF65-F5344CB8AC3E}">
        <p14:creationId xmlns:p14="http://schemas.microsoft.com/office/powerpoint/2010/main" val="1896660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321">
            <a:extLst>
              <a:ext uri="{FF2B5EF4-FFF2-40B4-BE49-F238E27FC236}">
                <a16:creationId xmlns:a16="http://schemas.microsoft.com/office/drawing/2014/main" id="{28F49D87-7BCB-D04D-A2B2-20089B3832DC}"/>
              </a:ext>
            </a:extLst>
          </p:cNvPr>
          <p:cNvSpPr/>
          <p:nvPr/>
        </p:nvSpPr>
        <p:spPr>
          <a:xfrm rot="5400000">
            <a:off x="1716739" y="4279849"/>
            <a:ext cx="92333" cy="65885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grpSp>
        <p:nvGrpSpPr>
          <p:cNvPr id="289" name="Group 288">
            <a:extLst>
              <a:ext uri="{FF2B5EF4-FFF2-40B4-BE49-F238E27FC236}">
                <a16:creationId xmlns:a16="http://schemas.microsoft.com/office/drawing/2014/main" id="{82A9255B-D6E0-384F-9677-20389B0D4E16}"/>
              </a:ext>
            </a:extLst>
          </p:cNvPr>
          <p:cNvGrpSpPr/>
          <p:nvPr/>
        </p:nvGrpSpPr>
        <p:grpSpPr>
          <a:xfrm>
            <a:off x="2224963" y="4542159"/>
            <a:ext cx="658850" cy="415582"/>
            <a:chOff x="-1447193" y="1875688"/>
            <a:chExt cx="1149566" cy="887826"/>
          </a:xfrm>
        </p:grpSpPr>
        <p:sp>
          <p:nvSpPr>
            <p:cNvPr id="290" name="Shape 319">
              <a:extLst>
                <a:ext uri="{FF2B5EF4-FFF2-40B4-BE49-F238E27FC236}">
                  <a16:creationId xmlns:a16="http://schemas.microsoft.com/office/drawing/2014/main" id="{0EC18E63-71A1-4B44-BDDE-625E837CE3C1}"/>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1" name="_-36.png">
              <a:extLst>
                <a:ext uri="{FF2B5EF4-FFF2-40B4-BE49-F238E27FC236}">
                  <a16:creationId xmlns:a16="http://schemas.microsoft.com/office/drawing/2014/main" id="{D9769D60-19FF-C243-ADA3-B772F010E36E}"/>
                </a:ext>
              </a:extLst>
            </p:cNvPr>
            <p:cNvPicPr/>
            <p:nvPr/>
          </p:nvPicPr>
          <p:blipFill>
            <a:blip r:embed="rId3"/>
            <a:srcRect l="15445" t="21517" r="15445" b="21517"/>
            <a:stretch>
              <a:fillRect/>
            </a:stretch>
          </p:blipFill>
          <p:spPr>
            <a:xfrm>
              <a:off x="-1071698" y="1966978"/>
              <a:ext cx="345282" cy="284610"/>
            </a:xfrm>
            <a:prstGeom prst="rect">
              <a:avLst/>
            </a:prstGeom>
            <a:ln w="3175" cap="flat">
              <a:noFill/>
              <a:miter lim="400000"/>
            </a:ln>
            <a:effectLst/>
          </p:spPr>
        </p:pic>
        <p:sp>
          <p:nvSpPr>
            <p:cNvPr id="292" name="Shape 321">
              <a:extLst>
                <a:ext uri="{FF2B5EF4-FFF2-40B4-BE49-F238E27FC236}">
                  <a16:creationId xmlns:a16="http://schemas.microsoft.com/office/drawing/2014/main" id="{A93801B8-5207-ED42-9407-39AD90B8B4C3}"/>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93" name="Group 292">
            <a:extLst>
              <a:ext uri="{FF2B5EF4-FFF2-40B4-BE49-F238E27FC236}">
                <a16:creationId xmlns:a16="http://schemas.microsoft.com/office/drawing/2014/main" id="{7E2FD821-A3B0-A247-A666-B29EDD879111}"/>
              </a:ext>
            </a:extLst>
          </p:cNvPr>
          <p:cNvGrpSpPr/>
          <p:nvPr/>
        </p:nvGrpSpPr>
        <p:grpSpPr>
          <a:xfrm>
            <a:off x="3495264" y="4541141"/>
            <a:ext cx="478839" cy="395107"/>
            <a:chOff x="-1032273" y="3368145"/>
            <a:chExt cx="643863" cy="585581"/>
          </a:xfrm>
        </p:grpSpPr>
        <p:pic>
          <p:nvPicPr>
            <p:cNvPr id="294" name="Picture 293">
              <a:extLst>
                <a:ext uri="{FF2B5EF4-FFF2-40B4-BE49-F238E27FC236}">
                  <a16:creationId xmlns:a16="http://schemas.microsoft.com/office/drawing/2014/main" id="{CE205B9A-65FE-3D48-B08F-A9CA4066D09C}"/>
                </a:ext>
              </a:extLst>
            </p:cNvPr>
            <p:cNvPicPr>
              <a:picLocks noChangeAspect="1"/>
            </p:cNvPicPr>
            <p:nvPr/>
          </p:nvPicPr>
          <p:blipFill>
            <a:blip r:embed="rId4"/>
            <a:stretch>
              <a:fillRect/>
            </a:stretch>
          </p:blipFill>
          <p:spPr>
            <a:xfrm>
              <a:off x="-974401" y="3368145"/>
              <a:ext cx="386056" cy="301827"/>
            </a:xfrm>
            <a:prstGeom prst="rect">
              <a:avLst/>
            </a:prstGeom>
          </p:spPr>
        </p:pic>
        <p:sp>
          <p:nvSpPr>
            <p:cNvPr id="295" name="Shape 321">
              <a:extLst>
                <a:ext uri="{FF2B5EF4-FFF2-40B4-BE49-F238E27FC236}">
                  <a16:creationId xmlns:a16="http://schemas.microsoft.com/office/drawing/2014/main" id="{999BE040-67A9-0941-AD4C-A9C9BCEDC659}"/>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96" name="Group 295">
            <a:extLst>
              <a:ext uri="{FF2B5EF4-FFF2-40B4-BE49-F238E27FC236}">
                <a16:creationId xmlns:a16="http://schemas.microsoft.com/office/drawing/2014/main" id="{86698345-01D1-E943-B9D6-297CD75BB5BA}"/>
              </a:ext>
            </a:extLst>
          </p:cNvPr>
          <p:cNvGrpSpPr/>
          <p:nvPr/>
        </p:nvGrpSpPr>
        <p:grpSpPr>
          <a:xfrm>
            <a:off x="4101372" y="4544316"/>
            <a:ext cx="832931" cy="414546"/>
            <a:chOff x="-1202205" y="3307184"/>
            <a:chExt cx="1029965" cy="679776"/>
          </a:xfrm>
        </p:grpSpPr>
        <p:pic>
          <p:nvPicPr>
            <p:cNvPr id="297" name="Picture 296">
              <a:extLst>
                <a:ext uri="{FF2B5EF4-FFF2-40B4-BE49-F238E27FC236}">
                  <a16:creationId xmlns:a16="http://schemas.microsoft.com/office/drawing/2014/main" id="{4D527B8F-36EF-6441-96B4-D91A3AE4EBEF}"/>
                </a:ext>
              </a:extLst>
            </p:cNvPr>
            <p:cNvPicPr>
              <a:picLocks noChangeAspect="1"/>
            </p:cNvPicPr>
            <p:nvPr/>
          </p:nvPicPr>
          <p:blipFill>
            <a:blip r:embed="rId4"/>
            <a:stretch>
              <a:fillRect/>
            </a:stretch>
          </p:blipFill>
          <p:spPr>
            <a:xfrm>
              <a:off x="-974400" y="3307184"/>
              <a:ext cx="385334" cy="344192"/>
            </a:xfrm>
            <a:prstGeom prst="rect">
              <a:avLst/>
            </a:prstGeom>
          </p:spPr>
        </p:pic>
        <p:sp>
          <p:nvSpPr>
            <p:cNvPr id="298" name="Shape 321">
              <a:extLst>
                <a:ext uri="{FF2B5EF4-FFF2-40B4-BE49-F238E27FC236}">
                  <a16:creationId xmlns:a16="http://schemas.microsoft.com/office/drawing/2014/main" id="{E0D97F99-61F6-0D4F-9E37-D32DFF30C6F4}"/>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99" name="Group 298">
            <a:extLst>
              <a:ext uri="{FF2B5EF4-FFF2-40B4-BE49-F238E27FC236}">
                <a16:creationId xmlns:a16="http://schemas.microsoft.com/office/drawing/2014/main" id="{537499CF-255D-2A41-AEA1-D0237D06F40A}"/>
              </a:ext>
            </a:extLst>
          </p:cNvPr>
          <p:cNvGrpSpPr/>
          <p:nvPr/>
        </p:nvGrpSpPr>
        <p:grpSpPr>
          <a:xfrm>
            <a:off x="6296382" y="4553522"/>
            <a:ext cx="296992" cy="240270"/>
            <a:chOff x="-974401" y="3347824"/>
            <a:chExt cx="507871" cy="515867"/>
          </a:xfrm>
        </p:grpSpPr>
        <p:pic>
          <p:nvPicPr>
            <p:cNvPr id="300" name="Picture 299">
              <a:extLst>
                <a:ext uri="{FF2B5EF4-FFF2-40B4-BE49-F238E27FC236}">
                  <a16:creationId xmlns:a16="http://schemas.microsoft.com/office/drawing/2014/main" id="{9B705B3B-85A2-2C49-83CD-B0B4883069C0}"/>
                </a:ext>
              </a:extLst>
            </p:cNvPr>
            <p:cNvPicPr>
              <a:picLocks noChangeAspect="1"/>
            </p:cNvPicPr>
            <p:nvPr/>
          </p:nvPicPr>
          <p:blipFill>
            <a:blip r:embed="rId4"/>
            <a:stretch>
              <a:fillRect/>
            </a:stretch>
          </p:blipFill>
          <p:spPr>
            <a:xfrm>
              <a:off x="-974401" y="3347824"/>
              <a:ext cx="507871" cy="397063"/>
            </a:xfrm>
            <a:prstGeom prst="rect">
              <a:avLst/>
            </a:prstGeom>
          </p:spPr>
        </p:pic>
        <p:sp>
          <p:nvSpPr>
            <p:cNvPr id="301" name="Shape 321">
              <a:extLst>
                <a:ext uri="{FF2B5EF4-FFF2-40B4-BE49-F238E27FC236}">
                  <a16:creationId xmlns:a16="http://schemas.microsoft.com/office/drawing/2014/main" id="{53D03BE8-70A0-414C-A1D8-D64EE9466507}"/>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302" name="Group 301">
            <a:extLst>
              <a:ext uri="{FF2B5EF4-FFF2-40B4-BE49-F238E27FC236}">
                <a16:creationId xmlns:a16="http://schemas.microsoft.com/office/drawing/2014/main" id="{86AFA705-F78D-DA48-9483-23BE5F7BED1C}"/>
              </a:ext>
            </a:extLst>
          </p:cNvPr>
          <p:cNvGrpSpPr/>
          <p:nvPr/>
        </p:nvGrpSpPr>
        <p:grpSpPr>
          <a:xfrm>
            <a:off x="2863247" y="4531855"/>
            <a:ext cx="309280" cy="337430"/>
            <a:chOff x="492045" y="2052385"/>
            <a:chExt cx="512961" cy="679424"/>
          </a:xfrm>
        </p:grpSpPr>
        <p:grpSp>
          <p:nvGrpSpPr>
            <p:cNvPr id="303" name="Group 302">
              <a:extLst>
                <a:ext uri="{FF2B5EF4-FFF2-40B4-BE49-F238E27FC236}">
                  <a16:creationId xmlns:a16="http://schemas.microsoft.com/office/drawing/2014/main" id="{6A803108-CC26-6544-B6FB-BA757C215EB8}"/>
                </a:ext>
              </a:extLst>
            </p:cNvPr>
            <p:cNvGrpSpPr/>
            <p:nvPr/>
          </p:nvGrpSpPr>
          <p:grpSpPr>
            <a:xfrm>
              <a:off x="492045" y="2052385"/>
              <a:ext cx="512961" cy="679424"/>
              <a:chOff x="-1150640" y="975509"/>
              <a:chExt cx="512961" cy="679424"/>
            </a:xfrm>
          </p:grpSpPr>
          <p:sp>
            <p:nvSpPr>
              <p:cNvPr id="305" name="Shape 319">
                <a:extLst>
                  <a:ext uri="{FF2B5EF4-FFF2-40B4-BE49-F238E27FC236}">
                    <a16:creationId xmlns:a16="http://schemas.microsoft.com/office/drawing/2014/main" id="{116B868B-3A58-AD49-810C-B8C38F879160}"/>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6" name="Shape 321">
                <a:extLst>
                  <a:ext uri="{FF2B5EF4-FFF2-40B4-BE49-F238E27FC236}">
                    <a16:creationId xmlns:a16="http://schemas.microsoft.com/office/drawing/2014/main" id="{63EDC9B5-C4A3-4949-BC30-AF8F051F8C60}"/>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304" name="Picture 303">
              <a:extLst>
                <a:ext uri="{FF2B5EF4-FFF2-40B4-BE49-F238E27FC236}">
                  <a16:creationId xmlns:a16="http://schemas.microsoft.com/office/drawing/2014/main" id="{9C5BDE75-633B-5346-B4AC-B1C83A8DDD2F}"/>
                </a:ext>
              </a:extLst>
            </p:cNvPr>
            <p:cNvPicPr>
              <a:picLocks noChangeAspect="1"/>
            </p:cNvPicPr>
            <p:nvPr/>
          </p:nvPicPr>
          <p:blipFill>
            <a:blip r:embed="rId5"/>
            <a:stretch>
              <a:fillRect/>
            </a:stretch>
          </p:blipFill>
          <p:spPr>
            <a:xfrm>
              <a:off x="610438" y="2125994"/>
              <a:ext cx="283792" cy="317179"/>
            </a:xfrm>
            <a:prstGeom prst="rect">
              <a:avLst/>
            </a:prstGeom>
          </p:spPr>
        </p:pic>
      </p:grpSp>
      <p:grpSp>
        <p:nvGrpSpPr>
          <p:cNvPr id="307" name="Group 306">
            <a:extLst>
              <a:ext uri="{FF2B5EF4-FFF2-40B4-BE49-F238E27FC236}">
                <a16:creationId xmlns:a16="http://schemas.microsoft.com/office/drawing/2014/main" id="{2F30F17D-9741-DD49-825D-81BD51509746}"/>
              </a:ext>
            </a:extLst>
          </p:cNvPr>
          <p:cNvGrpSpPr/>
          <p:nvPr/>
        </p:nvGrpSpPr>
        <p:grpSpPr>
          <a:xfrm>
            <a:off x="4966657" y="4535797"/>
            <a:ext cx="658850" cy="423180"/>
            <a:chOff x="359426" y="3501579"/>
            <a:chExt cx="1291390" cy="844238"/>
          </a:xfrm>
        </p:grpSpPr>
        <p:grpSp>
          <p:nvGrpSpPr>
            <p:cNvPr id="308" name="Group 307">
              <a:extLst>
                <a:ext uri="{FF2B5EF4-FFF2-40B4-BE49-F238E27FC236}">
                  <a16:creationId xmlns:a16="http://schemas.microsoft.com/office/drawing/2014/main" id="{4ABAF2BF-5014-E04A-917F-45A57D3FCDF9}"/>
                </a:ext>
              </a:extLst>
            </p:cNvPr>
            <p:cNvGrpSpPr/>
            <p:nvPr/>
          </p:nvGrpSpPr>
          <p:grpSpPr>
            <a:xfrm>
              <a:off x="359426" y="3501579"/>
              <a:ext cx="1291390" cy="844238"/>
              <a:chOff x="-1283259" y="975509"/>
              <a:chExt cx="1291390" cy="844238"/>
            </a:xfrm>
          </p:grpSpPr>
          <p:sp>
            <p:nvSpPr>
              <p:cNvPr id="310" name="Shape 319">
                <a:extLst>
                  <a:ext uri="{FF2B5EF4-FFF2-40B4-BE49-F238E27FC236}">
                    <a16:creationId xmlns:a16="http://schemas.microsoft.com/office/drawing/2014/main" id="{8796A7D1-6100-D548-959B-C9B5C374EC82}"/>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11" name="Shape 321">
                <a:extLst>
                  <a:ext uri="{FF2B5EF4-FFF2-40B4-BE49-F238E27FC236}">
                    <a16:creationId xmlns:a16="http://schemas.microsoft.com/office/drawing/2014/main" id="{6178164C-4F84-E549-928C-885E1E652295}"/>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309" name="Picture 308">
              <a:extLst>
                <a:ext uri="{FF2B5EF4-FFF2-40B4-BE49-F238E27FC236}">
                  <a16:creationId xmlns:a16="http://schemas.microsoft.com/office/drawing/2014/main" id="{7FDF0FEE-F3BA-5A45-B025-46FC20AD9C30}"/>
                </a:ext>
              </a:extLst>
            </p:cNvPr>
            <p:cNvPicPr>
              <a:picLocks noChangeAspect="1"/>
            </p:cNvPicPr>
            <p:nvPr/>
          </p:nvPicPr>
          <p:blipFill>
            <a:blip r:embed="rId6"/>
            <a:stretch>
              <a:fillRect/>
            </a:stretch>
          </p:blipFill>
          <p:spPr>
            <a:xfrm>
              <a:off x="560668" y="3551893"/>
              <a:ext cx="337780" cy="274937"/>
            </a:xfrm>
            <a:prstGeom prst="rect">
              <a:avLst/>
            </a:prstGeom>
          </p:spPr>
        </p:pic>
      </p:grpSp>
      <p:grpSp>
        <p:nvGrpSpPr>
          <p:cNvPr id="312" name="Group 311">
            <a:extLst>
              <a:ext uri="{FF2B5EF4-FFF2-40B4-BE49-F238E27FC236}">
                <a16:creationId xmlns:a16="http://schemas.microsoft.com/office/drawing/2014/main" id="{987D3538-1DD9-AA49-A200-C1EBE91B7677}"/>
              </a:ext>
            </a:extLst>
          </p:cNvPr>
          <p:cNvGrpSpPr/>
          <p:nvPr/>
        </p:nvGrpSpPr>
        <p:grpSpPr>
          <a:xfrm>
            <a:off x="5698432" y="4539774"/>
            <a:ext cx="227789" cy="259708"/>
            <a:chOff x="520052" y="4273413"/>
            <a:chExt cx="456947" cy="558157"/>
          </a:xfrm>
        </p:grpSpPr>
        <p:grpSp>
          <p:nvGrpSpPr>
            <p:cNvPr id="313" name="Group 312">
              <a:extLst>
                <a:ext uri="{FF2B5EF4-FFF2-40B4-BE49-F238E27FC236}">
                  <a16:creationId xmlns:a16="http://schemas.microsoft.com/office/drawing/2014/main" id="{0DF5247E-02D6-7C4E-BDA0-72F905FC7DEC}"/>
                </a:ext>
              </a:extLst>
            </p:cNvPr>
            <p:cNvGrpSpPr/>
            <p:nvPr/>
          </p:nvGrpSpPr>
          <p:grpSpPr>
            <a:xfrm>
              <a:off x="520052" y="4273413"/>
              <a:ext cx="456947" cy="558157"/>
              <a:chOff x="-1122633" y="975509"/>
              <a:chExt cx="456947" cy="558157"/>
            </a:xfrm>
          </p:grpSpPr>
          <p:sp>
            <p:nvSpPr>
              <p:cNvPr id="315" name="Shape 319">
                <a:extLst>
                  <a:ext uri="{FF2B5EF4-FFF2-40B4-BE49-F238E27FC236}">
                    <a16:creationId xmlns:a16="http://schemas.microsoft.com/office/drawing/2014/main" id="{EF82EE02-468D-994B-8CEB-7053D6A6DC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6" name="Shape 321">
                <a:extLst>
                  <a:ext uri="{FF2B5EF4-FFF2-40B4-BE49-F238E27FC236}">
                    <a16:creationId xmlns:a16="http://schemas.microsoft.com/office/drawing/2014/main" id="{66171A79-8DE0-FD4B-9435-5D91936BE5D1}"/>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314" name="Picture 313">
              <a:extLst>
                <a:ext uri="{FF2B5EF4-FFF2-40B4-BE49-F238E27FC236}">
                  <a16:creationId xmlns:a16="http://schemas.microsoft.com/office/drawing/2014/main" id="{7956CAE9-69A5-5646-920D-92BBC875BDF2}"/>
                </a:ext>
              </a:extLst>
            </p:cNvPr>
            <p:cNvPicPr>
              <a:picLocks noChangeAspect="1"/>
            </p:cNvPicPr>
            <p:nvPr/>
          </p:nvPicPr>
          <p:blipFill>
            <a:blip r:embed="rId7"/>
            <a:stretch>
              <a:fillRect/>
            </a:stretch>
          </p:blipFill>
          <p:spPr>
            <a:xfrm>
              <a:off x="561452" y="4373944"/>
              <a:ext cx="357806" cy="244355"/>
            </a:xfrm>
            <a:prstGeom prst="rect">
              <a:avLst/>
            </a:prstGeom>
          </p:spPr>
        </p:pic>
      </p:grpSp>
      <p:grpSp>
        <p:nvGrpSpPr>
          <p:cNvPr id="317" name="Group 316">
            <a:extLst>
              <a:ext uri="{FF2B5EF4-FFF2-40B4-BE49-F238E27FC236}">
                <a16:creationId xmlns:a16="http://schemas.microsoft.com/office/drawing/2014/main" id="{E25F5818-A5CC-134C-BA46-7DE396E78138}"/>
              </a:ext>
            </a:extLst>
          </p:cNvPr>
          <p:cNvGrpSpPr/>
          <p:nvPr/>
        </p:nvGrpSpPr>
        <p:grpSpPr>
          <a:xfrm>
            <a:off x="6970657" y="4548363"/>
            <a:ext cx="226920" cy="237854"/>
            <a:chOff x="541005" y="5725926"/>
            <a:chExt cx="456947" cy="552367"/>
          </a:xfrm>
        </p:grpSpPr>
        <p:grpSp>
          <p:nvGrpSpPr>
            <p:cNvPr id="318" name="Group 317">
              <a:extLst>
                <a:ext uri="{FF2B5EF4-FFF2-40B4-BE49-F238E27FC236}">
                  <a16:creationId xmlns:a16="http://schemas.microsoft.com/office/drawing/2014/main" id="{110077A8-22CA-814D-AAFA-DB0FB5008A7F}"/>
                </a:ext>
              </a:extLst>
            </p:cNvPr>
            <p:cNvGrpSpPr/>
            <p:nvPr/>
          </p:nvGrpSpPr>
          <p:grpSpPr>
            <a:xfrm>
              <a:off x="541005" y="5725926"/>
              <a:ext cx="456947" cy="552367"/>
              <a:chOff x="-1122633" y="975509"/>
              <a:chExt cx="456947" cy="552367"/>
            </a:xfrm>
          </p:grpSpPr>
          <p:sp>
            <p:nvSpPr>
              <p:cNvPr id="320" name="Shape 319">
                <a:extLst>
                  <a:ext uri="{FF2B5EF4-FFF2-40B4-BE49-F238E27FC236}">
                    <a16:creationId xmlns:a16="http://schemas.microsoft.com/office/drawing/2014/main" id="{97812EE0-B130-5D4B-BAE5-09F0732AB30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1" name="Shape 321">
                <a:extLst>
                  <a:ext uri="{FF2B5EF4-FFF2-40B4-BE49-F238E27FC236}">
                    <a16:creationId xmlns:a16="http://schemas.microsoft.com/office/drawing/2014/main" id="{95470599-7A58-B24C-AAB1-94F714AD51C3}"/>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319" name="Picture 318">
              <a:extLst>
                <a:ext uri="{FF2B5EF4-FFF2-40B4-BE49-F238E27FC236}">
                  <a16:creationId xmlns:a16="http://schemas.microsoft.com/office/drawing/2014/main" id="{435DEA29-9DD0-AB41-A0E6-1219A0C0E9B0}"/>
                </a:ext>
              </a:extLst>
            </p:cNvPr>
            <p:cNvPicPr>
              <a:picLocks noChangeAspect="1"/>
            </p:cNvPicPr>
            <p:nvPr/>
          </p:nvPicPr>
          <p:blipFill>
            <a:blip r:embed="rId8"/>
            <a:stretch>
              <a:fillRect/>
            </a:stretch>
          </p:blipFill>
          <p:spPr>
            <a:xfrm>
              <a:off x="585455" y="5816278"/>
              <a:ext cx="358684" cy="260861"/>
            </a:xfrm>
            <a:prstGeom prst="rect">
              <a:avLst/>
            </a:prstGeom>
          </p:spPr>
        </p:pic>
      </p:grpSp>
      <p:grpSp>
        <p:nvGrpSpPr>
          <p:cNvPr id="322" name="Group 321">
            <a:extLst>
              <a:ext uri="{FF2B5EF4-FFF2-40B4-BE49-F238E27FC236}">
                <a16:creationId xmlns:a16="http://schemas.microsoft.com/office/drawing/2014/main" id="{817041FE-B81E-754B-9280-72F942958EB4}"/>
              </a:ext>
            </a:extLst>
          </p:cNvPr>
          <p:cNvGrpSpPr/>
          <p:nvPr/>
        </p:nvGrpSpPr>
        <p:grpSpPr>
          <a:xfrm>
            <a:off x="3127596" y="387544"/>
            <a:ext cx="288152" cy="360068"/>
            <a:chOff x="9042960" y="521717"/>
            <a:chExt cx="518622" cy="587091"/>
          </a:xfrm>
        </p:grpSpPr>
        <p:grpSp>
          <p:nvGrpSpPr>
            <p:cNvPr id="323" name="Group 322">
              <a:extLst>
                <a:ext uri="{FF2B5EF4-FFF2-40B4-BE49-F238E27FC236}">
                  <a16:creationId xmlns:a16="http://schemas.microsoft.com/office/drawing/2014/main" id="{B1021BEF-A4F2-134C-890D-A44CB4DAEF3E}"/>
                </a:ext>
              </a:extLst>
            </p:cNvPr>
            <p:cNvGrpSpPr/>
            <p:nvPr/>
          </p:nvGrpSpPr>
          <p:grpSpPr>
            <a:xfrm>
              <a:off x="9042960" y="521717"/>
              <a:ext cx="518622" cy="587091"/>
              <a:chOff x="-1184308" y="975509"/>
              <a:chExt cx="518622" cy="587091"/>
            </a:xfrm>
          </p:grpSpPr>
          <p:sp>
            <p:nvSpPr>
              <p:cNvPr id="325" name="Shape 319">
                <a:extLst>
                  <a:ext uri="{FF2B5EF4-FFF2-40B4-BE49-F238E27FC236}">
                    <a16:creationId xmlns:a16="http://schemas.microsoft.com/office/drawing/2014/main" id="{2E12A9E1-D9D1-4B42-A53B-3A93DFE4040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6" name="Shape 321">
                <a:extLst>
                  <a:ext uri="{FF2B5EF4-FFF2-40B4-BE49-F238E27FC236}">
                    <a16:creationId xmlns:a16="http://schemas.microsoft.com/office/drawing/2014/main" id="{1849029F-9937-D049-A8D9-7E95BAB83726}"/>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324" name="Picture 323">
              <a:extLst>
                <a:ext uri="{FF2B5EF4-FFF2-40B4-BE49-F238E27FC236}">
                  <a16:creationId xmlns:a16="http://schemas.microsoft.com/office/drawing/2014/main" id="{4BE84BC9-063B-0B4F-AC36-890AF7F5779A}"/>
                </a:ext>
              </a:extLst>
            </p:cNvPr>
            <p:cNvPicPr>
              <a:picLocks noChangeAspect="1"/>
            </p:cNvPicPr>
            <p:nvPr/>
          </p:nvPicPr>
          <p:blipFill>
            <a:blip r:embed="rId9"/>
            <a:stretch>
              <a:fillRect/>
            </a:stretch>
          </p:blipFill>
          <p:spPr>
            <a:xfrm>
              <a:off x="9198214" y="617087"/>
              <a:ext cx="284061" cy="284061"/>
            </a:xfrm>
            <a:prstGeom prst="rect">
              <a:avLst/>
            </a:prstGeom>
          </p:spPr>
        </p:pic>
      </p:grpSp>
      <p:grpSp>
        <p:nvGrpSpPr>
          <p:cNvPr id="327" name="Group 326">
            <a:extLst>
              <a:ext uri="{FF2B5EF4-FFF2-40B4-BE49-F238E27FC236}">
                <a16:creationId xmlns:a16="http://schemas.microsoft.com/office/drawing/2014/main" id="{AD851ECD-7ABA-8345-B712-5D7FE8D07EC5}"/>
              </a:ext>
            </a:extLst>
          </p:cNvPr>
          <p:cNvGrpSpPr/>
          <p:nvPr/>
        </p:nvGrpSpPr>
        <p:grpSpPr>
          <a:xfrm>
            <a:off x="4194662" y="389173"/>
            <a:ext cx="1056347" cy="397497"/>
            <a:chOff x="9102274" y="1210854"/>
            <a:chExt cx="1901236" cy="648119"/>
          </a:xfrm>
        </p:grpSpPr>
        <p:grpSp>
          <p:nvGrpSpPr>
            <p:cNvPr id="328" name="Group 327">
              <a:extLst>
                <a:ext uri="{FF2B5EF4-FFF2-40B4-BE49-F238E27FC236}">
                  <a16:creationId xmlns:a16="http://schemas.microsoft.com/office/drawing/2014/main" id="{4AA63948-884C-9149-B7C3-1289BA550E01}"/>
                </a:ext>
              </a:extLst>
            </p:cNvPr>
            <p:cNvGrpSpPr/>
            <p:nvPr/>
          </p:nvGrpSpPr>
          <p:grpSpPr>
            <a:xfrm>
              <a:off x="9102274" y="1210854"/>
              <a:ext cx="1901236" cy="648119"/>
              <a:chOff x="-1124987" y="972698"/>
              <a:chExt cx="1901236" cy="648119"/>
            </a:xfrm>
          </p:grpSpPr>
          <p:sp>
            <p:nvSpPr>
              <p:cNvPr id="330" name="Shape 319">
                <a:extLst>
                  <a:ext uri="{FF2B5EF4-FFF2-40B4-BE49-F238E27FC236}">
                    <a16:creationId xmlns:a16="http://schemas.microsoft.com/office/drawing/2014/main" id="{900C3F4A-B0A9-D14E-985A-E1ED9A656E4A}"/>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1" name="Shape 321">
                <a:extLst>
                  <a:ext uri="{FF2B5EF4-FFF2-40B4-BE49-F238E27FC236}">
                    <a16:creationId xmlns:a16="http://schemas.microsoft.com/office/drawing/2014/main" id="{547FB4A5-A0E7-564D-AD15-357BC17BA9A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329" name="Picture 328">
              <a:extLst>
                <a:ext uri="{FF2B5EF4-FFF2-40B4-BE49-F238E27FC236}">
                  <a16:creationId xmlns:a16="http://schemas.microsoft.com/office/drawing/2014/main" id="{7FFC9368-5D85-D643-A349-9D89EB928224}"/>
                </a:ext>
              </a:extLst>
            </p:cNvPr>
            <p:cNvPicPr>
              <a:picLocks noChangeAspect="1"/>
            </p:cNvPicPr>
            <p:nvPr/>
          </p:nvPicPr>
          <p:blipFill>
            <a:blip r:embed="rId10"/>
            <a:stretch>
              <a:fillRect/>
            </a:stretch>
          </p:blipFill>
          <p:spPr>
            <a:xfrm>
              <a:off x="9739337" y="1285355"/>
              <a:ext cx="245254" cy="359123"/>
            </a:xfrm>
            <a:prstGeom prst="rect">
              <a:avLst/>
            </a:prstGeom>
          </p:spPr>
        </p:pic>
      </p:grpSp>
      <p:grpSp>
        <p:nvGrpSpPr>
          <p:cNvPr id="332" name="Group 331">
            <a:extLst>
              <a:ext uri="{FF2B5EF4-FFF2-40B4-BE49-F238E27FC236}">
                <a16:creationId xmlns:a16="http://schemas.microsoft.com/office/drawing/2014/main" id="{333181CF-B38C-844E-AB42-FAE6E4B2995C}"/>
              </a:ext>
            </a:extLst>
          </p:cNvPr>
          <p:cNvGrpSpPr/>
          <p:nvPr/>
        </p:nvGrpSpPr>
        <p:grpSpPr>
          <a:xfrm>
            <a:off x="6950999" y="389930"/>
            <a:ext cx="250467" cy="366173"/>
            <a:chOff x="9108478" y="3469241"/>
            <a:chExt cx="458460" cy="587091"/>
          </a:xfrm>
        </p:grpSpPr>
        <p:grpSp>
          <p:nvGrpSpPr>
            <p:cNvPr id="333" name="Group 332">
              <a:extLst>
                <a:ext uri="{FF2B5EF4-FFF2-40B4-BE49-F238E27FC236}">
                  <a16:creationId xmlns:a16="http://schemas.microsoft.com/office/drawing/2014/main" id="{E14546C1-9CD8-0C4D-8D33-4E5767A02DCE}"/>
                </a:ext>
              </a:extLst>
            </p:cNvPr>
            <p:cNvGrpSpPr/>
            <p:nvPr/>
          </p:nvGrpSpPr>
          <p:grpSpPr>
            <a:xfrm>
              <a:off x="9108478" y="3469241"/>
              <a:ext cx="458460" cy="587091"/>
              <a:chOff x="-1123382" y="975509"/>
              <a:chExt cx="458460" cy="587091"/>
            </a:xfrm>
          </p:grpSpPr>
          <p:sp>
            <p:nvSpPr>
              <p:cNvPr id="335" name="Shape 319">
                <a:extLst>
                  <a:ext uri="{FF2B5EF4-FFF2-40B4-BE49-F238E27FC236}">
                    <a16:creationId xmlns:a16="http://schemas.microsoft.com/office/drawing/2014/main" id="{418C7707-2899-2942-A209-ABFEF09B425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6" name="Shape 321">
                <a:extLst>
                  <a:ext uri="{FF2B5EF4-FFF2-40B4-BE49-F238E27FC236}">
                    <a16:creationId xmlns:a16="http://schemas.microsoft.com/office/drawing/2014/main" id="{E42556CA-025E-5542-B972-B1323A566B21}"/>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334" name="Picture 333">
              <a:extLst>
                <a:ext uri="{FF2B5EF4-FFF2-40B4-BE49-F238E27FC236}">
                  <a16:creationId xmlns:a16="http://schemas.microsoft.com/office/drawing/2014/main" id="{85ADC53C-4FB7-F24B-9E1F-52BFEC6ECF38}"/>
                </a:ext>
              </a:extLst>
            </p:cNvPr>
            <p:cNvPicPr>
              <a:picLocks noChangeAspect="1"/>
            </p:cNvPicPr>
            <p:nvPr/>
          </p:nvPicPr>
          <p:blipFill>
            <a:blip r:embed="rId11"/>
            <a:stretch>
              <a:fillRect/>
            </a:stretch>
          </p:blipFill>
          <p:spPr>
            <a:xfrm>
              <a:off x="9157533" y="3581466"/>
              <a:ext cx="353726" cy="251332"/>
            </a:xfrm>
            <a:prstGeom prst="rect">
              <a:avLst/>
            </a:prstGeom>
          </p:spPr>
        </p:pic>
      </p:grpSp>
      <p:grpSp>
        <p:nvGrpSpPr>
          <p:cNvPr id="337" name="Group 336">
            <a:extLst>
              <a:ext uri="{FF2B5EF4-FFF2-40B4-BE49-F238E27FC236}">
                <a16:creationId xmlns:a16="http://schemas.microsoft.com/office/drawing/2014/main" id="{414F507E-B388-FF4A-A1A0-69F33B35215A}"/>
              </a:ext>
            </a:extLst>
          </p:cNvPr>
          <p:cNvGrpSpPr/>
          <p:nvPr/>
        </p:nvGrpSpPr>
        <p:grpSpPr>
          <a:xfrm>
            <a:off x="7480654" y="411916"/>
            <a:ext cx="273112" cy="332924"/>
            <a:chOff x="9104471" y="4216001"/>
            <a:chExt cx="466474" cy="587091"/>
          </a:xfrm>
        </p:grpSpPr>
        <p:grpSp>
          <p:nvGrpSpPr>
            <p:cNvPr id="338" name="Group 337">
              <a:extLst>
                <a:ext uri="{FF2B5EF4-FFF2-40B4-BE49-F238E27FC236}">
                  <a16:creationId xmlns:a16="http://schemas.microsoft.com/office/drawing/2014/main" id="{1534F3C4-3678-CD4A-B65D-B4778E01305A}"/>
                </a:ext>
              </a:extLst>
            </p:cNvPr>
            <p:cNvGrpSpPr/>
            <p:nvPr/>
          </p:nvGrpSpPr>
          <p:grpSpPr>
            <a:xfrm>
              <a:off x="9104471" y="4216001"/>
              <a:ext cx="466474" cy="587091"/>
              <a:chOff x="-1127388" y="975509"/>
              <a:chExt cx="466474" cy="587091"/>
            </a:xfrm>
          </p:grpSpPr>
          <p:sp>
            <p:nvSpPr>
              <p:cNvPr id="340" name="Shape 319">
                <a:extLst>
                  <a:ext uri="{FF2B5EF4-FFF2-40B4-BE49-F238E27FC236}">
                    <a16:creationId xmlns:a16="http://schemas.microsoft.com/office/drawing/2014/main" id="{6239A35E-A98A-9A4B-B7FA-30EE7B4966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43" name="Shape 321">
                <a:extLst>
                  <a:ext uri="{FF2B5EF4-FFF2-40B4-BE49-F238E27FC236}">
                    <a16:creationId xmlns:a16="http://schemas.microsoft.com/office/drawing/2014/main" id="{4E352FA4-7192-C04F-82C1-B42505C72678}"/>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339" name="Picture 338">
              <a:extLst>
                <a:ext uri="{FF2B5EF4-FFF2-40B4-BE49-F238E27FC236}">
                  <a16:creationId xmlns:a16="http://schemas.microsoft.com/office/drawing/2014/main" id="{252C7900-07BF-024F-963F-1713103321BC}"/>
                </a:ext>
              </a:extLst>
            </p:cNvPr>
            <p:cNvPicPr>
              <a:picLocks noChangeAspect="1"/>
            </p:cNvPicPr>
            <p:nvPr/>
          </p:nvPicPr>
          <p:blipFill>
            <a:blip r:embed="rId12"/>
            <a:stretch>
              <a:fillRect/>
            </a:stretch>
          </p:blipFill>
          <p:spPr>
            <a:xfrm>
              <a:off x="9156387" y="4300252"/>
              <a:ext cx="347377" cy="272268"/>
            </a:xfrm>
            <a:prstGeom prst="rect">
              <a:avLst/>
            </a:prstGeom>
          </p:spPr>
        </p:pic>
      </p:grpSp>
      <p:grpSp>
        <p:nvGrpSpPr>
          <p:cNvPr id="344" name="Group 343">
            <a:extLst>
              <a:ext uri="{FF2B5EF4-FFF2-40B4-BE49-F238E27FC236}">
                <a16:creationId xmlns:a16="http://schemas.microsoft.com/office/drawing/2014/main" id="{4DABCEE9-C2A9-8043-92B2-78837FCC7FB8}"/>
              </a:ext>
            </a:extLst>
          </p:cNvPr>
          <p:cNvGrpSpPr/>
          <p:nvPr/>
        </p:nvGrpSpPr>
        <p:grpSpPr>
          <a:xfrm>
            <a:off x="6306646" y="385562"/>
            <a:ext cx="573875" cy="406575"/>
            <a:chOff x="8881392" y="4870546"/>
            <a:chExt cx="1032871" cy="662921"/>
          </a:xfrm>
        </p:grpSpPr>
        <p:grpSp>
          <p:nvGrpSpPr>
            <p:cNvPr id="345" name="Group 344">
              <a:extLst>
                <a:ext uri="{FF2B5EF4-FFF2-40B4-BE49-F238E27FC236}">
                  <a16:creationId xmlns:a16="http://schemas.microsoft.com/office/drawing/2014/main" id="{EEF7B460-BEBB-8143-97C0-1467143F3C30}"/>
                </a:ext>
              </a:extLst>
            </p:cNvPr>
            <p:cNvGrpSpPr/>
            <p:nvPr/>
          </p:nvGrpSpPr>
          <p:grpSpPr>
            <a:xfrm>
              <a:off x="8881392" y="4870546"/>
              <a:ext cx="1032871" cy="662921"/>
              <a:chOff x="-1350476" y="975509"/>
              <a:chExt cx="1032871" cy="662921"/>
            </a:xfrm>
          </p:grpSpPr>
          <p:sp>
            <p:nvSpPr>
              <p:cNvPr id="355" name="Shape 319">
                <a:extLst>
                  <a:ext uri="{FF2B5EF4-FFF2-40B4-BE49-F238E27FC236}">
                    <a16:creationId xmlns:a16="http://schemas.microsoft.com/office/drawing/2014/main" id="{8D1E4C8F-EC8B-8641-98B1-405ACD77778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6" name="Shape 321">
                <a:extLst>
                  <a:ext uri="{FF2B5EF4-FFF2-40B4-BE49-F238E27FC236}">
                    <a16:creationId xmlns:a16="http://schemas.microsoft.com/office/drawing/2014/main" id="{70E2D4E8-616E-6945-A0A5-329AD2591D60}"/>
                  </a:ext>
                </a:extLst>
              </p:cNvPr>
              <p:cNvSpPr/>
              <p:nvPr/>
            </p:nvSpPr>
            <p:spPr>
              <a:xfrm>
                <a:off x="-1350476" y="1487881"/>
                <a:ext cx="1032871"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354" name="Picture 353">
              <a:extLst>
                <a:ext uri="{FF2B5EF4-FFF2-40B4-BE49-F238E27FC236}">
                  <a16:creationId xmlns:a16="http://schemas.microsoft.com/office/drawing/2014/main" id="{567CE67B-2F64-A441-A76A-0C277B47D8CE}"/>
                </a:ext>
              </a:extLst>
            </p:cNvPr>
            <p:cNvPicPr>
              <a:picLocks noChangeAspect="1"/>
            </p:cNvPicPr>
            <p:nvPr/>
          </p:nvPicPr>
          <p:blipFill>
            <a:blip r:embed="rId13"/>
            <a:stretch>
              <a:fillRect/>
            </a:stretch>
          </p:blipFill>
          <p:spPr>
            <a:xfrm>
              <a:off x="9164404" y="4928016"/>
              <a:ext cx="339361" cy="339361"/>
            </a:xfrm>
            <a:prstGeom prst="rect">
              <a:avLst/>
            </a:prstGeom>
          </p:spPr>
        </p:pic>
      </p:grpSp>
      <p:grpSp>
        <p:nvGrpSpPr>
          <p:cNvPr id="357" name="Group 356">
            <a:extLst>
              <a:ext uri="{FF2B5EF4-FFF2-40B4-BE49-F238E27FC236}">
                <a16:creationId xmlns:a16="http://schemas.microsoft.com/office/drawing/2014/main" id="{4E81284A-71A2-484B-A780-CBD386A19C92}"/>
              </a:ext>
            </a:extLst>
          </p:cNvPr>
          <p:cNvGrpSpPr/>
          <p:nvPr/>
        </p:nvGrpSpPr>
        <p:grpSpPr>
          <a:xfrm>
            <a:off x="3565891" y="378185"/>
            <a:ext cx="577081" cy="401131"/>
            <a:chOff x="9025123" y="5666816"/>
            <a:chExt cx="964851" cy="572753"/>
          </a:xfrm>
        </p:grpSpPr>
        <p:grpSp>
          <p:nvGrpSpPr>
            <p:cNvPr id="358" name="Group 357">
              <a:extLst>
                <a:ext uri="{FF2B5EF4-FFF2-40B4-BE49-F238E27FC236}">
                  <a16:creationId xmlns:a16="http://schemas.microsoft.com/office/drawing/2014/main" id="{5C7B158E-1212-EF4B-B488-5F30B89D0FF6}"/>
                </a:ext>
              </a:extLst>
            </p:cNvPr>
            <p:cNvGrpSpPr/>
            <p:nvPr/>
          </p:nvGrpSpPr>
          <p:grpSpPr>
            <a:xfrm>
              <a:off x="9025123" y="5666816"/>
              <a:ext cx="964851" cy="572753"/>
              <a:chOff x="-1206738" y="975509"/>
              <a:chExt cx="964851" cy="572753"/>
            </a:xfrm>
          </p:grpSpPr>
          <p:sp>
            <p:nvSpPr>
              <p:cNvPr id="360" name="Shape 319">
                <a:extLst>
                  <a:ext uri="{FF2B5EF4-FFF2-40B4-BE49-F238E27FC236}">
                    <a16:creationId xmlns:a16="http://schemas.microsoft.com/office/drawing/2014/main" id="{86B5DFC5-5CB9-7D4E-B3F3-E38ED768E0A9}"/>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1" name="Shape 321">
                <a:extLst>
                  <a:ext uri="{FF2B5EF4-FFF2-40B4-BE49-F238E27FC236}">
                    <a16:creationId xmlns:a16="http://schemas.microsoft.com/office/drawing/2014/main" id="{AD016B30-662C-3C4E-A4F8-B7995868F0EB}"/>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59" name="Picture 358">
              <a:extLst>
                <a:ext uri="{FF2B5EF4-FFF2-40B4-BE49-F238E27FC236}">
                  <a16:creationId xmlns:a16="http://schemas.microsoft.com/office/drawing/2014/main" id="{E6B02366-30A3-A84E-839C-B7BE8CF6CE7D}"/>
                </a:ext>
              </a:extLst>
            </p:cNvPr>
            <p:cNvPicPr>
              <a:picLocks noChangeAspect="1"/>
            </p:cNvPicPr>
            <p:nvPr/>
          </p:nvPicPr>
          <p:blipFill>
            <a:blip r:embed="rId14"/>
            <a:stretch>
              <a:fillRect/>
            </a:stretch>
          </p:blipFill>
          <p:spPr>
            <a:xfrm>
              <a:off x="9177279" y="5670743"/>
              <a:ext cx="319761" cy="357379"/>
            </a:xfrm>
            <a:prstGeom prst="rect">
              <a:avLst/>
            </a:prstGeom>
          </p:spPr>
        </p:pic>
      </p:grpSp>
      <p:grpSp>
        <p:nvGrpSpPr>
          <p:cNvPr id="362" name="Group 361">
            <a:extLst>
              <a:ext uri="{FF2B5EF4-FFF2-40B4-BE49-F238E27FC236}">
                <a16:creationId xmlns:a16="http://schemas.microsoft.com/office/drawing/2014/main" id="{4D72D3BA-6526-4747-B41A-DD6A7C569B2B}"/>
              </a:ext>
            </a:extLst>
          </p:cNvPr>
          <p:cNvGrpSpPr/>
          <p:nvPr/>
        </p:nvGrpSpPr>
        <p:grpSpPr>
          <a:xfrm>
            <a:off x="5697645" y="393468"/>
            <a:ext cx="423193" cy="395773"/>
            <a:chOff x="9077221" y="2670742"/>
            <a:chExt cx="761670" cy="645308"/>
          </a:xfrm>
        </p:grpSpPr>
        <p:grpSp>
          <p:nvGrpSpPr>
            <p:cNvPr id="363" name="Group 362">
              <a:extLst>
                <a:ext uri="{FF2B5EF4-FFF2-40B4-BE49-F238E27FC236}">
                  <a16:creationId xmlns:a16="http://schemas.microsoft.com/office/drawing/2014/main" id="{4531CD2A-459F-9C47-93A3-98DD5CA5AB9D}"/>
                </a:ext>
              </a:extLst>
            </p:cNvPr>
            <p:cNvGrpSpPr/>
            <p:nvPr/>
          </p:nvGrpSpPr>
          <p:grpSpPr>
            <a:xfrm>
              <a:off x="9077221" y="2670742"/>
              <a:ext cx="761670" cy="645308"/>
              <a:chOff x="-1154639" y="975509"/>
              <a:chExt cx="761670" cy="645308"/>
            </a:xfrm>
          </p:grpSpPr>
          <p:sp>
            <p:nvSpPr>
              <p:cNvPr id="365" name="Shape 319">
                <a:extLst>
                  <a:ext uri="{FF2B5EF4-FFF2-40B4-BE49-F238E27FC236}">
                    <a16:creationId xmlns:a16="http://schemas.microsoft.com/office/drawing/2014/main" id="{019AE804-4A2F-F241-9BEA-A45900E6B60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6" name="Shape 321">
                <a:extLst>
                  <a:ext uri="{FF2B5EF4-FFF2-40B4-BE49-F238E27FC236}">
                    <a16:creationId xmlns:a16="http://schemas.microsoft.com/office/drawing/2014/main" id="{E9F1F417-3A20-B844-9DB0-7B78EF04DFC1}"/>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64" name="Picture 363">
              <a:extLst>
                <a:ext uri="{FF2B5EF4-FFF2-40B4-BE49-F238E27FC236}">
                  <a16:creationId xmlns:a16="http://schemas.microsoft.com/office/drawing/2014/main" id="{15FC947A-A0C2-8043-9E41-DD6E04765DBE}"/>
                </a:ext>
              </a:extLst>
            </p:cNvPr>
            <p:cNvPicPr>
              <a:picLocks noChangeAspect="1"/>
            </p:cNvPicPr>
            <p:nvPr/>
          </p:nvPicPr>
          <p:blipFill>
            <a:blip r:embed="rId15"/>
            <a:stretch>
              <a:fillRect/>
            </a:stretch>
          </p:blipFill>
          <p:spPr>
            <a:xfrm>
              <a:off x="9186283" y="2762582"/>
              <a:ext cx="310817" cy="310817"/>
            </a:xfrm>
            <a:prstGeom prst="rect">
              <a:avLst/>
            </a:prstGeom>
          </p:spPr>
        </p:pic>
      </p:grpSp>
      <p:grpSp>
        <p:nvGrpSpPr>
          <p:cNvPr id="367" name="Group 366">
            <a:extLst>
              <a:ext uri="{FF2B5EF4-FFF2-40B4-BE49-F238E27FC236}">
                <a16:creationId xmlns:a16="http://schemas.microsoft.com/office/drawing/2014/main" id="{9D5BB05C-F4B5-164E-9B54-970DEF764D10}"/>
              </a:ext>
            </a:extLst>
          </p:cNvPr>
          <p:cNvGrpSpPr/>
          <p:nvPr/>
        </p:nvGrpSpPr>
        <p:grpSpPr>
          <a:xfrm>
            <a:off x="5049588" y="393468"/>
            <a:ext cx="551433" cy="395773"/>
            <a:chOff x="9066801" y="1940323"/>
            <a:chExt cx="992479" cy="645308"/>
          </a:xfrm>
        </p:grpSpPr>
        <p:grpSp>
          <p:nvGrpSpPr>
            <p:cNvPr id="368" name="Group 367">
              <a:extLst>
                <a:ext uri="{FF2B5EF4-FFF2-40B4-BE49-F238E27FC236}">
                  <a16:creationId xmlns:a16="http://schemas.microsoft.com/office/drawing/2014/main" id="{54BBE672-93C0-2048-8DB3-9DB9AAC689B1}"/>
                </a:ext>
              </a:extLst>
            </p:cNvPr>
            <p:cNvGrpSpPr/>
            <p:nvPr/>
          </p:nvGrpSpPr>
          <p:grpSpPr>
            <a:xfrm>
              <a:off x="9066801" y="1940323"/>
              <a:ext cx="992479" cy="645308"/>
              <a:chOff x="-1165057" y="975509"/>
              <a:chExt cx="992479" cy="645308"/>
            </a:xfrm>
          </p:grpSpPr>
          <p:sp>
            <p:nvSpPr>
              <p:cNvPr id="370" name="Shape 319">
                <a:extLst>
                  <a:ext uri="{FF2B5EF4-FFF2-40B4-BE49-F238E27FC236}">
                    <a16:creationId xmlns:a16="http://schemas.microsoft.com/office/drawing/2014/main" id="{3732AFF3-5539-974C-8213-303B80FA2A3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1" name="Shape 321">
                <a:extLst>
                  <a:ext uri="{FF2B5EF4-FFF2-40B4-BE49-F238E27FC236}">
                    <a16:creationId xmlns:a16="http://schemas.microsoft.com/office/drawing/2014/main" id="{224DF294-30BC-C541-AAD9-6836D881629B}"/>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69" name="Picture 368">
              <a:extLst>
                <a:ext uri="{FF2B5EF4-FFF2-40B4-BE49-F238E27FC236}">
                  <a16:creationId xmlns:a16="http://schemas.microsoft.com/office/drawing/2014/main" id="{19E2C245-9075-7641-99DC-050EF7041CD7}"/>
                </a:ext>
              </a:extLst>
            </p:cNvPr>
            <p:cNvPicPr>
              <a:picLocks noChangeAspect="1"/>
            </p:cNvPicPr>
            <p:nvPr/>
          </p:nvPicPr>
          <p:blipFill>
            <a:blip r:embed="rId15"/>
            <a:stretch>
              <a:fillRect/>
            </a:stretch>
          </p:blipFill>
          <p:spPr>
            <a:xfrm>
              <a:off x="9186283" y="2007628"/>
              <a:ext cx="310817" cy="310817"/>
            </a:xfrm>
            <a:prstGeom prst="rect">
              <a:avLst/>
            </a:prstGeom>
          </p:spPr>
        </p:pic>
      </p:grpSp>
      <p:pic>
        <p:nvPicPr>
          <p:cNvPr id="372" name="Picture 371">
            <a:extLst>
              <a:ext uri="{FF2B5EF4-FFF2-40B4-BE49-F238E27FC236}">
                <a16:creationId xmlns:a16="http://schemas.microsoft.com/office/drawing/2014/main" id="{4F93AEE2-3068-2E48-A708-534E2D4C11B2}"/>
              </a:ext>
            </a:extLst>
          </p:cNvPr>
          <p:cNvPicPr>
            <a:picLocks noChangeAspect="1"/>
          </p:cNvPicPr>
          <p:nvPr/>
        </p:nvPicPr>
        <p:blipFill>
          <a:blip r:embed="rId4"/>
          <a:stretch>
            <a:fillRect/>
          </a:stretch>
        </p:blipFill>
        <p:spPr>
          <a:xfrm>
            <a:off x="6947098" y="408633"/>
            <a:ext cx="242924" cy="189923"/>
          </a:xfrm>
          <a:prstGeom prst="rect">
            <a:avLst/>
          </a:prstGeom>
        </p:spPr>
      </p:pic>
      <p:pic>
        <p:nvPicPr>
          <p:cNvPr id="373" name="Picture 372">
            <a:extLst>
              <a:ext uri="{FF2B5EF4-FFF2-40B4-BE49-F238E27FC236}">
                <a16:creationId xmlns:a16="http://schemas.microsoft.com/office/drawing/2014/main" id="{AF74DC6B-5CA0-814A-BD66-B63BB569C2AD}"/>
              </a:ext>
            </a:extLst>
          </p:cNvPr>
          <p:cNvPicPr>
            <a:picLocks noChangeAspect="1"/>
          </p:cNvPicPr>
          <p:nvPr/>
        </p:nvPicPr>
        <p:blipFill>
          <a:blip r:embed="rId4"/>
          <a:stretch>
            <a:fillRect/>
          </a:stretch>
        </p:blipFill>
        <p:spPr>
          <a:xfrm>
            <a:off x="7516610" y="396716"/>
            <a:ext cx="259456" cy="202848"/>
          </a:xfrm>
          <a:prstGeom prst="rect">
            <a:avLst/>
          </a:prstGeom>
        </p:spPr>
      </p:pic>
      <p:sp>
        <p:nvSpPr>
          <p:cNvPr id="374" name="Shape 321">
            <a:extLst>
              <a:ext uri="{FF2B5EF4-FFF2-40B4-BE49-F238E27FC236}">
                <a16:creationId xmlns:a16="http://schemas.microsoft.com/office/drawing/2014/main" id="{063580CA-AD97-9D4A-84D7-501D988B949E}"/>
              </a:ext>
            </a:extLst>
          </p:cNvPr>
          <p:cNvSpPr/>
          <p:nvPr/>
        </p:nvSpPr>
        <p:spPr>
          <a:xfrm rot="16200000">
            <a:off x="2652042" y="171403"/>
            <a:ext cx="92333" cy="84133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sp>
        <p:nvSpPr>
          <p:cNvPr id="375" name="Rectangle 374">
            <a:extLst>
              <a:ext uri="{FF2B5EF4-FFF2-40B4-BE49-F238E27FC236}">
                <a16:creationId xmlns:a16="http://schemas.microsoft.com/office/drawing/2014/main" id="{3FF9A66B-486B-7E4A-86D4-4715A77FFF6B}"/>
              </a:ext>
            </a:extLst>
          </p:cNvPr>
          <p:cNvSpPr/>
          <p:nvPr/>
        </p:nvSpPr>
        <p:spPr>
          <a:xfrm>
            <a:off x="2092330" y="4468307"/>
            <a:ext cx="5496243" cy="565606"/>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376" name="Straight Connector 375">
            <a:extLst>
              <a:ext uri="{FF2B5EF4-FFF2-40B4-BE49-F238E27FC236}">
                <a16:creationId xmlns:a16="http://schemas.microsoft.com/office/drawing/2014/main" id="{7241856F-F31B-A644-AE7F-2BB2DEB54EB6}"/>
              </a:ext>
            </a:extLst>
          </p:cNvPr>
          <p:cNvCxnSpPr>
            <a:cxnSpLocks/>
          </p:cNvCxnSpPr>
          <p:nvPr/>
        </p:nvCxnSpPr>
        <p:spPr>
          <a:xfrm>
            <a:off x="3400166" y="4477734"/>
            <a:ext cx="0" cy="546752"/>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cxnSp>
        <p:nvCxnSpPr>
          <p:cNvPr id="377" name="Straight Connector 376">
            <a:extLst>
              <a:ext uri="{FF2B5EF4-FFF2-40B4-BE49-F238E27FC236}">
                <a16:creationId xmlns:a16="http://schemas.microsoft.com/office/drawing/2014/main" id="{FF06EF5B-E3B3-F24C-82BE-D8878EF4D124}"/>
              </a:ext>
            </a:extLst>
          </p:cNvPr>
          <p:cNvCxnSpPr>
            <a:cxnSpLocks/>
          </p:cNvCxnSpPr>
          <p:nvPr/>
        </p:nvCxnSpPr>
        <p:spPr>
          <a:xfrm>
            <a:off x="4891410" y="4479013"/>
            <a:ext cx="0" cy="546752"/>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sp>
        <p:nvSpPr>
          <p:cNvPr id="378" name="Rectangle 377">
            <a:extLst>
              <a:ext uri="{FF2B5EF4-FFF2-40B4-BE49-F238E27FC236}">
                <a16:creationId xmlns:a16="http://schemas.microsoft.com/office/drawing/2014/main" id="{E965DF31-B5A9-9049-9C29-62476AFF1707}"/>
              </a:ext>
            </a:extLst>
          </p:cNvPr>
          <p:cNvSpPr/>
          <p:nvPr/>
        </p:nvSpPr>
        <p:spPr>
          <a:xfrm>
            <a:off x="3036695" y="329399"/>
            <a:ext cx="5026080" cy="470016"/>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379" name="Straight Connector 378">
            <a:extLst>
              <a:ext uri="{FF2B5EF4-FFF2-40B4-BE49-F238E27FC236}">
                <a16:creationId xmlns:a16="http://schemas.microsoft.com/office/drawing/2014/main" id="{7063533A-8EBF-E64C-A072-2978C70A3FA6}"/>
              </a:ext>
            </a:extLst>
          </p:cNvPr>
          <p:cNvCxnSpPr>
            <a:cxnSpLocks/>
          </p:cNvCxnSpPr>
          <p:nvPr/>
        </p:nvCxnSpPr>
        <p:spPr>
          <a:xfrm>
            <a:off x="4165417" y="338826"/>
            <a:ext cx="0" cy="479593"/>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cxnSp>
        <p:nvCxnSpPr>
          <p:cNvPr id="380" name="Straight Connector 379">
            <a:extLst>
              <a:ext uri="{FF2B5EF4-FFF2-40B4-BE49-F238E27FC236}">
                <a16:creationId xmlns:a16="http://schemas.microsoft.com/office/drawing/2014/main" id="{E4CB800F-A428-1E48-A7C5-C13D2464321F}"/>
              </a:ext>
            </a:extLst>
          </p:cNvPr>
          <p:cNvCxnSpPr>
            <a:cxnSpLocks/>
          </p:cNvCxnSpPr>
          <p:nvPr/>
        </p:nvCxnSpPr>
        <p:spPr>
          <a:xfrm>
            <a:off x="6161798" y="338826"/>
            <a:ext cx="0" cy="470166"/>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grpSp>
        <p:nvGrpSpPr>
          <p:cNvPr id="381" name="Group 380">
            <a:extLst>
              <a:ext uri="{FF2B5EF4-FFF2-40B4-BE49-F238E27FC236}">
                <a16:creationId xmlns:a16="http://schemas.microsoft.com/office/drawing/2014/main" id="{A10A9492-937C-C543-88C2-111B5309D767}"/>
              </a:ext>
            </a:extLst>
          </p:cNvPr>
          <p:cNvGrpSpPr/>
          <p:nvPr/>
        </p:nvGrpSpPr>
        <p:grpSpPr>
          <a:xfrm>
            <a:off x="8288532" y="3405852"/>
            <a:ext cx="417737" cy="465316"/>
            <a:chOff x="5584722" y="7054749"/>
            <a:chExt cx="561051" cy="679424"/>
          </a:xfrm>
        </p:grpSpPr>
        <p:grpSp>
          <p:nvGrpSpPr>
            <p:cNvPr id="382" name="Group 381">
              <a:extLst>
                <a:ext uri="{FF2B5EF4-FFF2-40B4-BE49-F238E27FC236}">
                  <a16:creationId xmlns:a16="http://schemas.microsoft.com/office/drawing/2014/main" id="{D910D556-D241-6F42-8ED6-9C9AF5A184BE}"/>
                </a:ext>
              </a:extLst>
            </p:cNvPr>
            <p:cNvGrpSpPr/>
            <p:nvPr/>
          </p:nvGrpSpPr>
          <p:grpSpPr>
            <a:xfrm>
              <a:off x="5584722" y="7054749"/>
              <a:ext cx="561051" cy="679424"/>
              <a:chOff x="-1174677" y="975509"/>
              <a:chExt cx="561051" cy="679424"/>
            </a:xfrm>
          </p:grpSpPr>
          <p:sp>
            <p:nvSpPr>
              <p:cNvPr id="384" name="Shape 319">
                <a:extLst>
                  <a:ext uri="{FF2B5EF4-FFF2-40B4-BE49-F238E27FC236}">
                    <a16:creationId xmlns:a16="http://schemas.microsoft.com/office/drawing/2014/main" id="{6CECCB1F-7718-FB42-A9B0-63D274EAC046}"/>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5" name="Shape 321">
                <a:extLst>
                  <a:ext uri="{FF2B5EF4-FFF2-40B4-BE49-F238E27FC236}">
                    <a16:creationId xmlns:a16="http://schemas.microsoft.com/office/drawing/2014/main" id="{6285E4A3-1270-A346-AFC0-C4E6123DF81E}"/>
                  </a:ext>
                </a:extLst>
              </p:cNvPr>
              <p:cNvSpPr/>
              <p:nvPr/>
            </p:nvSpPr>
            <p:spPr>
              <a:xfrm>
                <a:off x="-1174677" y="1470267"/>
                <a:ext cx="561051"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MULTI CLOUD </a:t>
                </a:r>
              </a:p>
              <a:p>
                <a:pPr lvl="0">
                  <a:defRPr sz="1800" b="0">
                    <a:solidFill>
                      <a:srgbClr val="000000"/>
                    </a:solidFill>
                  </a:defRPr>
                </a:pPr>
                <a:r>
                  <a:rPr lang="en-US" sz="600" b="1" dirty="0">
                    <a:solidFill>
                      <a:srgbClr val="4277BB"/>
                    </a:solidFill>
                  </a:rPr>
                  <a:t>MANAGEMENT</a:t>
                </a:r>
                <a:endParaRPr sz="600" b="1" dirty="0">
                  <a:solidFill>
                    <a:srgbClr val="4277BB"/>
                  </a:solidFill>
                </a:endParaRPr>
              </a:p>
            </p:txBody>
          </p:sp>
        </p:grpSp>
        <p:pic>
          <p:nvPicPr>
            <p:cNvPr id="383" name="Picture 382">
              <a:extLst>
                <a:ext uri="{FF2B5EF4-FFF2-40B4-BE49-F238E27FC236}">
                  <a16:creationId xmlns:a16="http://schemas.microsoft.com/office/drawing/2014/main" id="{3A8E3665-BC59-7344-AF45-72613FF295F1}"/>
                </a:ext>
              </a:extLst>
            </p:cNvPr>
            <p:cNvPicPr>
              <a:picLocks noChangeAspect="1"/>
            </p:cNvPicPr>
            <p:nvPr/>
          </p:nvPicPr>
          <p:blipFill>
            <a:blip r:embed="rId16"/>
            <a:stretch>
              <a:fillRect/>
            </a:stretch>
          </p:blipFill>
          <p:spPr>
            <a:xfrm>
              <a:off x="5679983" y="7164884"/>
              <a:ext cx="372473" cy="285298"/>
            </a:xfrm>
            <a:prstGeom prst="rect">
              <a:avLst/>
            </a:prstGeom>
          </p:spPr>
        </p:pic>
      </p:grpSp>
      <p:grpSp>
        <p:nvGrpSpPr>
          <p:cNvPr id="386" name="Group 385">
            <a:extLst>
              <a:ext uri="{FF2B5EF4-FFF2-40B4-BE49-F238E27FC236}">
                <a16:creationId xmlns:a16="http://schemas.microsoft.com/office/drawing/2014/main" id="{C52E4DF7-823C-434D-9953-8ADA49391623}"/>
              </a:ext>
            </a:extLst>
          </p:cNvPr>
          <p:cNvGrpSpPr/>
          <p:nvPr/>
        </p:nvGrpSpPr>
        <p:grpSpPr>
          <a:xfrm>
            <a:off x="8319752" y="1850703"/>
            <a:ext cx="427340" cy="425953"/>
            <a:chOff x="6853870" y="4644219"/>
            <a:chExt cx="707233" cy="843891"/>
          </a:xfrm>
        </p:grpSpPr>
        <p:grpSp>
          <p:nvGrpSpPr>
            <p:cNvPr id="387" name="Group 239">
              <a:extLst>
                <a:ext uri="{FF2B5EF4-FFF2-40B4-BE49-F238E27FC236}">
                  <a16:creationId xmlns:a16="http://schemas.microsoft.com/office/drawing/2014/main" id="{1742184B-65E3-814D-81EA-93E1C6A3DBDA}"/>
                </a:ext>
              </a:extLst>
            </p:cNvPr>
            <p:cNvGrpSpPr/>
            <p:nvPr/>
          </p:nvGrpSpPr>
          <p:grpSpPr>
            <a:xfrm>
              <a:off x="6853870" y="4644219"/>
              <a:ext cx="707233" cy="843891"/>
              <a:chOff x="1694" y="9504"/>
              <a:chExt cx="707232" cy="843889"/>
            </a:xfrm>
          </p:grpSpPr>
          <p:sp>
            <p:nvSpPr>
              <p:cNvPr id="389" name="Shape 237">
                <a:extLst>
                  <a:ext uri="{FF2B5EF4-FFF2-40B4-BE49-F238E27FC236}">
                    <a16:creationId xmlns:a16="http://schemas.microsoft.com/office/drawing/2014/main" id="{5D0D53C9-D5F7-1946-96F9-36089EA7600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0" name="Shape 238">
                <a:extLst>
                  <a:ext uri="{FF2B5EF4-FFF2-40B4-BE49-F238E27FC236}">
                    <a16:creationId xmlns:a16="http://schemas.microsoft.com/office/drawing/2014/main" id="{D12D414B-8B85-704D-A7ED-DBD7645CC9CB}"/>
                  </a:ext>
                </a:extLst>
              </p:cNvPr>
              <p:cNvSpPr/>
              <p:nvPr/>
            </p:nvSpPr>
            <p:spPr>
              <a:xfrm>
                <a:off x="197569" y="707231"/>
                <a:ext cx="312090" cy="14616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rgbClr val="4277BB"/>
                    </a:solidFill>
                  </a:rPr>
                  <a:t>OPEN</a:t>
                </a:r>
                <a:endParaRPr sz="700" b="1" dirty="0">
                  <a:solidFill>
                    <a:srgbClr val="4277BB"/>
                  </a:solidFill>
                </a:endParaRPr>
              </a:p>
            </p:txBody>
          </p:sp>
        </p:grpSp>
        <p:pic>
          <p:nvPicPr>
            <p:cNvPr id="388" name="Picture 387">
              <a:extLst>
                <a:ext uri="{FF2B5EF4-FFF2-40B4-BE49-F238E27FC236}">
                  <a16:creationId xmlns:a16="http://schemas.microsoft.com/office/drawing/2014/main" id="{DFC934D4-0B01-5742-9714-03119149AD97}"/>
                </a:ext>
              </a:extLst>
            </p:cNvPr>
            <p:cNvPicPr>
              <a:picLocks noChangeAspect="1"/>
            </p:cNvPicPr>
            <p:nvPr/>
          </p:nvPicPr>
          <p:blipFill>
            <a:blip r:embed="rId17"/>
            <a:stretch>
              <a:fillRect/>
            </a:stretch>
          </p:blipFill>
          <p:spPr>
            <a:xfrm>
              <a:off x="6932222" y="4735609"/>
              <a:ext cx="547133" cy="514949"/>
            </a:xfrm>
            <a:prstGeom prst="rect">
              <a:avLst/>
            </a:prstGeom>
          </p:spPr>
        </p:pic>
      </p:grpSp>
      <p:grpSp>
        <p:nvGrpSpPr>
          <p:cNvPr id="391" name="Group 390">
            <a:extLst>
              <a:ext uri="{FF2B5EF4-FFF2-40B4-BE49-F238E27FC236}">
                <a16:creationId xmlns:a16="http://schemas.microsoft.com/office/drawing/2014/main" id="{ED991C7D-4F06-9648-AF52-2EC032F1B3C1}"/>
              </a:ext>
            </a:extLst>
          </p:cNvPr>
          <p:cNvGrpSpPr/>
          <p:nvPr/>
        </p:nvGrpSpPr>
        <p:grpSpPr>
          <a:xfrm>
            <a:off x="8335667" y="2659065"/>
            <a:ext cx="340225" cy="402080"/>
            <a:chOff x="4043360" y="7064006"/>
            <a:chExt cx="456947" cy="587091"/>
          </a:xfrm>
        </p:grpSpPr>
        <p:grpSp>
          <p:nvGrpSpPr>
            <p:cNvPr id="392" name="Group 391">
              <a:extLst>
                <a:ext uri="{FF2B5EF4-FFF2-40B4-BE49-F238E27FC236}">
                  <a16:creationId xmlns:a16="http://schemas.microsoft.com/office/drawing/2014/main" id="{2FCD42E3-C08D-A641-A3C6-9E79F43C1810}"/>
                </a:ext>
              </a:extLst>
            </p:cNvPr>
            <p:cNvGrpSpPr/>
            <p:nvPr/>
          </p:nvGrpSpPr>
          <p:grpSpPr>
            <a:xfrm>
              <a:off x="4043360" y="7064006"/>
              <a:ext cx="456947" cy="587091"/>
              <a:chOff x="-1122633" y="975509"/>
              <a:chExt cx="456947" cy="587091"/>
            </a:xfrm>
          </p:grpSpPr>
          <p:sp>
            <p:nvSpPr>
              <p:cNvPr id="394" name="Shape 319">
                <a:extLst>
                  <a:ext uri="{FF2B5EF4-FFF2-40B4-BE49-F238E27FC236}">
                    <a16:creationId xmlns:a16="http://schemas.microsoft.com/office/drawing/2014/main" id="{88EB9BF6-8940-AE4C-84CB-F2E0ACC11CB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95" name="Shape 321">
                <a:extLst>
                  <a:ext uri="{FF2B5EF4-FFF2-40B4-BE49-F238E27FC236}">
                    <a16:creationId xmlns:a16="http://schemas.microsoft.com/office/drawing/2014/main" id="{539DF6A7-68E4-E04F-AC10-A047FB4AE7AF}"/>
                  </a:ext>
                </a:extLst>
              </p:cNvPr>
              <p:cNvSpPr/>
              <p:nvPr/>
            </p:nvSpPr>
            <p:spPr>
              <a:xfrm>
                <a:off x="-1088922" y="1470267"/>
                <a:ext cx="38953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SECURITY</a:t>
                </a:r>
                <a:endParaRPr sz="600" b="1" dirty="0">
                  <a:solidFill>
                    <a:srgbClr val="4277BB"/>
                  </a:solidFill>
                </a:endParaRPr>
              </a:p>
            </p:txBody>
          </p:sp>
        </p:grpSp>
        <p:pic>
          <p:nvPicPr>
            <p:cNvPr id="393" name="Picture 392">
              <a:extLst>
                <a:ext uri="{FF2B5EF4-FFF2-40B4-BE49-F238E27FC236}">
                  <a16:creationId xmlns:a16="http://schemas.microsoft.com/office/drawing/2014/main" id="{371B32FB-8EF2-4D41-BC11-75D0FB8FE055}"/>
                </a:ext>
              </a:extLst>
            </p:cNvPr>
            <p:cNvPicPr>
              <a:picLocks noChangeAspect="1"/>
            </p:cNvPicPr>
            <p:nvPr/>
          </p:nvPicPr>
          <p:blipFill>
            <a:blip r:embed="rId18"/>
            <a:stretch>
              <a:fillRect/>
            </a:stretch>
          </p:blipFill>
          <p:spPr>
            <a:xfrm>
              <a:off x="4138930" y="7100533"/>
              <a:ext cx="276316" cy="386842"/>
            </a:xfrm>
            <a:prstGeom prst="rect">
              <a:avLst/>
            </a:prstGeom>
          </p:spPr>
        </p:pic>
      </p:grpSp>
      <p:sp>
        <p:nvSpPr>
          <p:cNvPr id="396" name="Shape 321">
            <a:extLst>
              <a:ext uri="{FF2B5EF4-FFF2-40B4-BE49-F238E27FC236}">
                <a16:creationId xmlns:a16="http://schemas.microsoft.com/office/drawing/2014/main" id="{CCB833A6-4944-BB47-88FA-372DB1DE9F43}"/>
              </a:ext>
            </a:extLst>
          </p:cNvPr>
          <p:cNvSpPr/>
          <p:nvPr/>
        </p:nvSpPr>
        <p:spPr>
          <a:xfrm>
            <a:off x="8232915" y="1216184"/>
            <a:ext cx="716891" cy="27733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FOUNDATIONAL ARCHITECTURAL PRINCIPLES</a:t>
            </a:r>
            <a:endParaRPr sz="600" b="1" dirty="0">
              <a:solidFill>
                <a:srgbClr val="4277BB"/>
              </a:solidFill>
            </a:endParaRPr>
          </a:p>
        </p:txBody>
      </p:sp>
      <p:sp>
        <p:nvSpPr>
          <p:cNvPr id="397" name="Rectangle 396">
            <a:extLst>
              <a:ext uri="{FF2B5EF4-FFF2-40B4-BE49-F238E27FC236}">
                <a16:creationId xmlns:a16="http://schemas.microsoft.com/office/drawing/2014/main" id="{33554ACA-B8AA-9746-87B1-75B36F78E237}"/>
              </a:ext>
            </a:extLst>
          </p:cNvPr>
          <p:cNvSpPr/>
          <p:nvPr/>
        </p:nvSpPr>
        <p:spPr>
          <a:xfrm>
            <a:off x="8194859" y="786669"/>
            <a:ext cx="713617" cy="3983990"/>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405" name="Group 404">
            <a:extLst>
              <a:ext uri="{FF2B5EF4-FFF2-40B4-BE49-F238E27FC236}">
                <a16:creationId xmlns:a16="http://schemas.microsoft.com/office/drawing/2014/main" id="{9C394FB5-AE60-8B40-BBC4-FC75B2D7810B}"/>
              </a:ext>
            </a:extLst>
          </p:cNvPr>
          <p:cNvGrpSpPr/>
          <p:nvPr/>
        </p:nvGrpSpPr>
        <p:grpSpPr>
          <a:xfrm>
            <a:off x="5426785" y="3769745"/>
            <a:ext cx="331456" cy="546007"/>
            <a:chOff x="1774529" y="5404260"/>
            <a:chExt cx="456947" cy="679424"/>
          </a:xfrm>
        </p:grpSpPr>
        <p:grpSp>
          <p:nvGrpSpPr>
            <p:cNvPr id="406" name="Group 405">
              <a:extLst>
                <a:ext uri="{FF2B5EF4-FFF2-40B4-BE49-F238E27FC236}">
                  <a16:creationId xmlns:a16="http://schemas.microsoft.com/office/drawing/2014/main" id="{8F23A428-23F8-1844-A433-9A048EDE8F7A}"/>
                </a:ext>
              </a:extLst>
            </p:cNvPr>
            <p:cNvGrpSpPr/>
            <p:nvPr/>
          </p:nvGrpSpPr>
          <p:grpSpPr>
            <a:xfrm>
              <a:off x="1774529" y="5404260"/>
              <a:ext cx="456947" cy="679424"/>
              <a:chOff x="-1122633" y="975509"/>
              <a:chExt cx="456947" cy="679424"/>
            </a:xfrm>
          </p:grpSpPr>
          <p:sp>
            <p:nvSpPr>
              <p:cNvPr id="408" name="Shape 319">
                <a:extLst>
                  <a:ext uri="{FF2B5EF4-FFF2-40B4-BE49-F238E27FC236}">
                    <a16:creationId xmlns:a16="http://schemas.microsoft.com/office/drawing/2014/main" id="{40BDD317-EB63-0D46-BE0A-54E51ED47C1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9" name="Shape 321">
                <a:extLst>
                  <a:ext uri="{FF2B5EF4-FFF2-40B4-BE49-F238E27FC236}">
                    <a16:creationId xmlns:a16="http://schemas.microsoft.com/office/drawing/2014/main" id="{A202D885-D6BE-9C4C-BF58-946CF1A1B22A}"/>
                  </a:ext>
                </a:extLst>
              </p:cNvPr>
              <p:cNvSpPr/>
              <p:nvPr/>
            </p:nvSpPr>
            <p:spPr>
              <a:xfrm>
                <a:off x="-1088923" y="1470267"/>
                <a:ext cx="38953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EDGE </a:t>
                </a:r>
              </a:p>
              <a:p>
                <a:pPr lvl="0">
                  <a:defRPr sz="1800" b="0">
                    <a:solidFill>
                      <a:srgbClr val="000000"/>
                    </a:solidFill>
                  </a:defRPr>
                </a:pPr>
                <a:r>
                  <a:rPr lang="en-US" sz="600" b="1" dirty="0">
                    <a:solidFill>
                      <a:srgbClr val="4277BB"/>
                    </a:solidFill>
                  </a:rPr>
                  <a:t>SERVICES</a:t>
                </a:r>
                <a:endParaRPr sz="600" b="1" dirty="0">
                  <a:solidFill>
                    <a:srgbClr val="4277BB"/>
                  </a:solidFill>
                </a:endParaRPr>
              </a:p>
            </p:txBody>
          </p:sp>
        </p:grpSp>
        <p:pic>
          <p:nvPicPr>
            <p:cNvPr id="407" name="Picture 406">
              <a:extLst>
                <a:ext uri="{FF2B5EF4-FFF2-40B4-BE49-F238E27FC236}">
                  <a16:creationId xmlns:a16="http://schemas.microsoft.com/office/drawing/2014/main" id="{0CB55ECB-F231-4B40-BFE7-E58CE0135182}"/>
                </a:ext>
              </a:extLst>
            </p:cNvPr>
            <p:cNvPicPr>
              <a:picLocks noChangeAspect="1"/>
            </p:cNvPicPr>
            <p:nvPr/>
          </p:nvPicPr>
          <p:blipFill>
            <a:blip r:embed="rId19"/>
            <a:stretch>
              <a:fillRect/>
            </a:stretch>
          </p:blipFill>
          <p:spPr>
            <a:xfrm>
              <a:off x="1830252" y="5451565"/>
              <a:ext cx="338183" cy="338183"/>
            </a:xfrm>
            <a:prstGeom prst="rect">
              <a:avLst/>
            </a:prstGeom>
          </p:spPr>
        </p:pic>
      </p:grpSp>
      <p:grpSp>
        <p:nvGrpSpPr>
          <p:cNvPr id="410" name="Group 409">
            <a:extLst>
              <a:ext uri="{FF2B5EF4-FFF2-40B4-BE49-F238E27FC236}">
                <a16:creationId xmlns:a16="http://schemas.microsoft.com/office/drawing/2014/main" id="{FF3D6550-822F-FC46-9958-B6A35D9CB38A}"/>
              </a:ext>
            </a:extLst>
          </p:cNvPr>
          <p:cNvGrpSpPr/>
          <p:nvPr/>
        </p:nvGrpSpPr>
        <p:grpSpPr>
          <a:xfrm>
            <a:off x="2158773" y="3720200"/>
            <a:ext cx="586037" cy="528501"/>
            <a:chOff x="1509239" y="912632"/>
            <a:chExt cx="807913" cy="657640"/>
          </a:xfrm>
        </p:grpSpPr>
        <p:sp>
          <p:nvSpPr>
            <p:cNvPr id="411" name="Shape 319">
              <a:extLst>
                <a:ext uri="{FF2B5EF4-FFF2-40B4-BE49-F238E27FC236}">
                  <a16:creationId xmlns:a16="http://schemas.microsoft.com/office/drawing/2014/main" id="{5D623816-61C6-334A-BE74-48097FC09DA5}"/>
                </a:ext>
              </a:extLst>
            </p:cNvPr>
            <p:cNvSpPr/>
            <p:nvPr/>
          </p:nvSpPr>
          <p:spPr>
            <a:xfrm>
              <a:off x="1707364" y="912632"/>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2" name="Shape 321">
              <a:extLst>
                <a:ext uri="{FF2B5EF4-FFF2-40B4-BE49-F238E27FC236}">
                  <a16:creationId xmlns:a16="http://schemas.microsoft.com/office/drawing/2014/main" id="{CA4B010B-22E1-134F-8445-2FE22048C0E8}"/>
                </a:ext>
              </a:extLst>
            </p:cNvPr>
            <p:cNvSpPr/>
            <p:nvPr/>
          </p:nvSpPr>
          <p:spPr>
            <a:xfrm>
              <a:off x="1509239" y="1385606"/>
              <a:ext cx="807913"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TRANSFORMATION &amp;</a:t>
              </a:r>
            </a:p>
            <a:p>
              <a:pPr lvl="0">
                <a:defRPr sz="1800" b="0">
                  <a:solidFill>
                    <a:srgbClr val="000000"/>
                  </a:solidFill>
                </a:defRPr>
              </a:pPr>
              <a:r>
                <a:rPr lang="en-US" sz="600" b="1" dirty="0">
                  <a:solidFill>
                    <a:srgbClr val="4277BB"/>
                  </a:solidFill>
                </a:rPr>
                <a:t> CONNECTIVITY</a:t>
              </a:r>
            </a:p>
          </p:txBody>
        </p:sp>
        <p:pic>
          <p:nvPicPr>
            <p:cNvPr id="413" name="Picture 412">
              <a:extLst>
                <a:ext uri="{FF2B5EF4-FFF2-40B4-BE49-F238E27FC236}">
                  <a16:creationId xmlns:a16="http://schemas.microsoft.com/office/drawing/2014/main" id="{8DFE934A-24BD-A24D-A2A1-C5713DA86F61}"/>
                </a:ext>
              </a:extLst>
            </p:cNvPr>
            <p:cNvPicPr>
              <a:picLocks noChangeAspect="1"/>
            </p:cNvPicPr>
            <p:nvPr/>
          </p:nvPicPr>
          <p:blipFill>
            <a:blip r:embed="rId20"/>
            <a:stretch>
              <a:fillRect/>
            </a:stretch>
          </p:blipFill>
          <p:spPr>
            <a:xfrm>
              <a:off x="1767033" y="1005839"/>
              <a:ext cx="327663" cy="247419"/>
            </a:xfrm>
            <a:prstGeom prst="rect">
              <a:avLst/>
            </a:prstGeom>
          </p:spPr>
        </p:pic>
      </p:grpSp>
      <p:cxnSp>
        <p:nvCxnSpPr>
          <p:cNvPr id="414" name="Straight Connector 413">
            <a:extLst>
              <a:ext uri="{FF2B5EF4-FFF2-40B4-BE49-F238E27FC236}">
                <a16:creationId xmlns:a16="http://schemas.microsoft.com/office/drawing/2014/main" id="{EC5BCC11-128B-294F-94B1-BB42B8E98F81}"/>
              </a:ext>
            </a:extLst>
          </p:cNvPr>
          <p:cNvCxnSpPr>
            <a:cxnSpLocks/>
          </p:cNvCxnSpPr>
          <p:nvPr/>
        </p:nvCxnSpPr>
        <p:spPr>
          <a:xfrm flipV="1">
            <a:off x="2670061" y="3959645"/>
            <a:ext cx="2691536" cy="6183"/>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415" name="Straight Connector 414">
            <a:extLst>
              <a:ext uri="{FF2B5EF4-FFF2-40B4-BE49-F238E27FC236}">
                <a16:creationId xmlns:a16="http://schemas.microsoft.com/office/drawing/2014/main" id="{67A13175-49A9-EA4C-8F6F-0401DB13A9DF}"/>
              </a:ext>
            </a:extLst>
          </p:cNvPr>
          <p:cNvCxnSpPr>
            <a:cxnSpLocks/>
          </p:cNvCxnSpPr>
          <p:nvPr/>
        </p:nvCxnSpPr>
        <p:spPr>
          <a:xfrm>
            <a:off x="5838353" y="3957858"/>
            <a:ext cx="2159262" cy="0"/>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425" name="Elbow Connector 424">
            <a:extLst>
              <a:ext uri="{FF2B5EF4-FFF2-40B4-BE49-F238E27FC236}">
                <a16:creationId xmlns:a16="http://schemas.microsoft.com/office/drawing/2014/main" id="{022B6E5E-52A0-3048-87C1-8590050E25E1}"/>
              </a:ext>
            </a:extLst>
          </p:cNvPr>
          <p:cNvCxnSpPr>
            <a:cxnSpLocks/>
          </p:cNvCxnSpPr>
          <p:nvPr/>
        </p:nvCxnSpPr>
        <p:spPr>
          <a:xfrm flipV="1">
            <a:off x="4068134" y="4251853"/>
            <a:ext cx="1345937" cy="218240"/>
          </a:xfrm>
          <a:prstGeom prst="bentConnector3">
            <a:avLst>
              <a:gd name="adj1" fmla="val 272"/>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a:extLst>
              <a:ext uri="{FF2B5EF4-FFF2-40B4-BE49-F238E27FC236}">
                <a16:creationId xmlns:a16="http://schemas.microsoft.com/office/drawing/2014/main" id="{7DBD6772-2406-3546-85BC-21A3A8021FDE}"/>
              </a:ext>
            </a:extLst>
          </p:cNvPr>
          <p:cNvCxnSpPr>
            <a:cxnSpLocks/>
          </p:cNvCxnSpPr>
          <p:nvPr/>
        </p:nvCxnSpPr>
        <p:spPr>
          <a:xfrm flipV="1">
            <a:off x="1280977" y="3965829"/>
            <a:ext cx="942371" cy="1"/>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27" name="Elbow Connector 26">
            <a:extLst>
              <a:ext uri="{FF2B5EF4-FFF2-40B4-BE49-F238E27FC236}">
                <a16:creationId xmlns:a16="http://schemas.microsoft.com/office/drawing/2014/main" id="{1B5C09A1-BD08-5847-913C-90232F17CCDE}"/>
              </a:ext>
            </a:extLst>
          </p:cNvPr>
          <p:cNvCxnSpPr/>
          <p:nvPr/>
        </p:nvCxnSpPr>
        <p:spPr>
          <a:xfrm rot="10800000">
            <a:off x="5733792" y="4099767"/>
            <a:ext cx="600179" cy="368540"/>
          </a:xfrm>
          <a:prstGeom prst="bentConnector3">
            <a:avLst>
              <a:gd name="adj1" fmla="val -4974"/>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0D273D0-9089-1343-8BE5-FD3040BCDBCC}"/>
              </a:ext>
            </a:extLst>
          </p:cNvPr>
          <p:cNvCxnSpPr>
            <a:stCxn id="412" idx="2"/>
          </p:cNvCxnSpPr>
          <p:nvPr/>
        </p:nvCxnSpPr>
        <p:spPr>
          <a:xfrm flipH="1">
            <a:off x="2451791" y="4248701"/>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EA207B45-6F8D-EE40-80F1-FF2873E406D7}"/>
              </a:ext>
            </a:extLst>
          </p:cNvPr>
          <p:cNvCxnSpPr/>
          <p:nvPr/>
        </p:nvCxnSpPr>
        <p:spPr>
          <a:xfrm flipV="1">
            <a:off x="3036695" y="4087418"/>
            <a:ext cx="2414542" cy="380889"/>
          </a:xfrm>
          <a:prstGeom prst="bentConnector3">
            <a:avLst>
              <a:gd name="adj1" fmla="val 27"/>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447" name="Group 446">
            <a:extLst>
              <a:ext uri="{FF2B5EF4-FFF2-40B4-BE49-F238E27FC236}">
                <a16:creationId xmlns:a16="http://schemas.microsoft.com/office/drawing/2014/main" id="{69900126-AD68-1F44-B947-10648E9C6B0D}"/>
              </a:ext>
            </a:extLst>
          </p:cNvPr>
          <p:cNvGrpSpPr/>
          <p:nvPr/>
        </p:nvGrpSpPr>
        <p:grpSpPr>
          <a:xfrm>
            <a:off x="2808986" y="3294517"/>
            <a:ext cx="378418" cy="418305"/>
            <a:chOff x="2670372" y="3273424"/>
            <a:chExt cx="639598" cy="673899"/>
          </a:xfrm>
        </p:grpSpPr>
        <p:sp>
          <p:nvSpPr>
            <p:cNvPr id="448" name="Shape 319">
              <a:extLst>
                <a:ext uri="{FF2B5EF4-FFF2-40B4-BE49-F238E27FC236}">
                  <a16:creationId xmlns:a16="http://schemas.microsoft.com/office/drawing/2014/main" id="{C548D572-5476-DF42-9A11-750C872D3377}"/>
                </a:ext>
              </a:extLst>
            </p:cNvPr>
            <p:cNvSpPr/>
            <p:nvPr/>
          </p:nvSpPr>
          <p:spPr>
            <a:xfrm>
              <a:off x="2774946" y="3273424"/>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9" name="Shape 321">
              <a:extLst>
                <a:ext uri="{FF2B5EF4-FFF2-40B4-BE49-F238E27FC236}">
                  <a16:creationId xmlns:a16="http://schemas.microsoft.com/office/drawing/2014/main" id="{2D28818E-B6CB-964A-822E-C46801759B82}"/>
                </a:ext>
              </a:extLst>
            </p:cNvPr>
            <p:cNvSpPr/>
            <p:nvPr/>
          </p:nvSpPr>
          <p:spPr>
            <a:xfrm>
              <a:off x="2670372" y="3762656"/>
              <a:ext cx="639598" cy="18466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a:t>
              </a:r>
            </a:p>
            <a:p>
              <a:pPr lvl="0">
                <a:defRPr sz="1800" b="0">
                  <a:solidFill>
                    <a:srgbClr val="000000"/>
                  </a:solidFill>
                </a:defRPr>
              </a:pPr>
              <a:r>
                <a:rPr lang="en-US" sz="600" b="1" dirty="0">
                  <a:solidFill>
                    <a:srgbClr val="4277BB"/>
                  </a:solidFill>
                </a:rPr>
                <a:t>VIRTUALIZATION</a:t>
              </a:r>
              <a:endParaRPr sz="600" b="1" dirty="0">
                <a:solidFill>
                  <a:srgbClr val="4277BB"/>
                </a:solidFill>
              </a:endParaRPr>
            </a:p>
          </p:txBody>
        </p:sp>
        <p:pic>
          <p:nvPicPr>
            <p:cNvPr id="450" name="Picture 449">
              <a:extLst>
                <a:ext uri="{FF2B5EF4-FFF2-40B4-BE49-F238E27FC236}">
                  <a16:creationId xmlns:a16="http://schemas.microsoft.com/office/drawing/2014/main" id="{B539E788-764E-AE40-956E-97EE467F47ED}"/>
                </a:ext>
              </a:extLst>
            </p:cNvPr>
            <p:cNvPicPr>
              <a:picLocks noChangeAspect="1"/>
            </p:cNvPicPr>
            <p:nvPr/>
          </p:nvPicPr>
          <p:blipFill>
            <a:blip r:embed="rId21"/>
            <a:stretch>
              <a:fillRect/>
            </a:stretch>
          </p:blipFill>
          <p:spPr>
            <a:xfrm>
              <a:off x="2850265" y="3343765"/>
              <a:ext cx="321365" cy="321365"/>
            </a:xfrm>
            <a:prstGeom prst="rect">
              <a:avLst/>
            </a:prstGeom>
          </p:spPr>
        </p:pic>
      </p:grpSp>
      <p:grpSp>
        <p:nvGrpSpPr>
          <p:cNvPr id="451" name="Group 450">
            <a:extLst>
              <a:ext uri="{FF2B5EF4-FFF2-40B4-BE49-F238E27FC236}">
                <a16:creationId xmlns:a16="http://schemas.microsoft.com/office/drawing/2014/main" id="{4D8BDDF7-64F2-F346-B736-8BADDE670A93}"/>
              </a:ext>
            </a:extLst>
          </p:cNvPr>
          <p:cNvGrpSpPr/>
          <p:nvPr/>
        </p:nvGrpSpPr>
        <p:grpSpPr>
          <a:xfrm>
            <a:off x="3874823" y="3289656"/>
            <a:ext cx="312977" cy="421735"/>
            <a:chOff x="3045995" y="3251667"/>
            <a:chExt cx="528991" cy="679424"/>
          </a:xfrm>
        </p:grpSpPr>
        <p:grpSp>
          <p:nvGrpSpPr>
            <p:cNvPr id="452" name="Group 451">
              <a:extLst>
                <a:ext uri="{FF2B5EF4-FFF2-40B4-BE49-F238E27FC236}">
                  <a16:creationId xmlns:a16="http://schemas.microsoft.com/office/drawing/2014/main" id="{1756EB7E-C5E2-014C-9AAF-137AAA99F751}"/>
                </a:ext>
              </a:extLst>
            </p:cNvPr>
            <p:cNvGrpSpPr/>
            <p:nvPr/>
          </p:nvGrpSpPr>
          <p:grpSpPr>
            <a:xfrm>
              <a:off x="3045995" y="3251667"/>
              <a:ext cx="528991" cy="679424"/>
              <a:chOff x="-1158650" y="975509"/>
              <a:chExt cx="528991" cy="679424"/>
            </a:xfrm>
          </p:grpSpPr>
          <p:sp>
            <p:nvSpPr>
              <p:cNvPr id="454" name="Shape 319">
                <a:extLst>
                  <a:ext uri="{FF2B5EF4-FFF2-40B4-BE49-F238E27FC236}">
                    <a16:creationId xmlns:a16="http://schemas.microsoft.com/office/drawing/2014/main" id="{293741B0-2F63-EE4D-9D76-910632417A90}"/>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55" name="Shape 321">
                <a:extLst>
                  <a:ext uri="{FF2B5EF4-FFF2-40B4-BE49-F238E27FC236}">
                    <a16:creationId xmlns:a16="http://schemas.microsoft.com/office/drawing/2014/main" id="{57AC9838-96B2-894F-9A68-3A20280CE786}"/>
                  </a:ext>
                </a:extLst>
              </p:cNvPr>
              <p:cNvSpPr/>
              <p:nvPr/>
            </p:nvSpPr>
            <p:spPr>
              <a:xfrm>
                <a:off x="-1158650" y="1470267"/>
                <a:ext cx="528991"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a:t>
                </a:r>
              </a:p>
              <a:p>
                <a:pPr lvl="0">
                  <a:defRPr sz="1800" b="0">
                    <a:solidFill>
                      <a:srgbClr val="000000"/>
                    </a:solidFill>
                  </a:defRPr>
                </a:pPr>
                <a:r>
                  <a:rPr lang="en-US" sz="600" b="1" dirty="0">
                    <a:solidFill>
                      <a:srgbClr val="4277BB"/>
                    </a:solidFill>
                  </a:rPr>
                  <a:t>INTEGRATION</a:t>
                </a:r>
                <a:endParaRPr sz="600" b="1" dirty="0">
                  <a:solidFill>
                    <a:srgbClr val="4277BB"/>
                  </a:solidFill>
                </a:endParaRPr>
              </a:p>
            </p:txBody>
          </p:sp>
        </p:grpSp>
        <p:pic>
          <p:nvPicPr>
            <p:cNvPr id="453" name="Picture 452">
              <a:extLst>
                <a:ext uri="{FF2B5EF4-FFF2-40B4-BE49-F238E27FC236}">
                  <a16:creationId xmlns:a16="http://schemas.microsoft.com/office/drawing/2014/main" id="{B992FE1B-EA2E-0841-BF48-3329928BE713}"/>
                </a:ext>
              </a:extLst>
            </p:cNvPr>
            <p:cNvPicPr>
              <a:picLocks noChangeAspect="1"/>
            </p:cNvPicPr>
            <p:nvPr/>
          </p:nvPicPr>
          <p:blipFill>
            <a:blip r:embed="rId22"/>
            <a:stretch>
              <a:fillRect/>
            </a:stretch>
          </p:blipFill>
          <p:spPr>
            <a:xfrm>
              <a:off x="3151809" y="3287863"/>
              <a:ext cx="333513" cy="341851"/>
            </a:xfrm>
            <a:prstGeom prst="rect">
              <a:avLst/>
            </a:prstGeom>
          </p:spPr>
        </p:pic>
      </p:grpSp>
      <p:sp>
        <p:nvSpPr>
          <p:cNvPr id="461" name="Rectangle 460">
            <a:extLst>
              <a:ext uri="{FF2B5EF4-FFF2-40B4-BE49-F238E27FC236}">
                <a16:creationId xmlns:a16="http://schemas.microsoft.com/office/drawing/2014/main" id="{B85A97ED-0B22-5745-923A-60ACA850F90C}"/>
              </a:ext>
            </a:extLst>
          </p:cNvPr>
          <p:cNvSpPr/>
          <p:nvPr/>
        </p:nvSpPr>
        <p:spPr>
          <a:xfrm>
            <a:off x="2706051" y="3253410"/>
            <a:ext cx="2324047" cy="569618"/>
          </a:xfrm>
          <a:prstGeom prst="rect">
            <a:avLst/>
          </a:prstGeom>
          <a:noFill/>
          <a:ln w="508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62" name="Shape 321">
            <a:extLst>
              <a:ext uri="{FF2B5EF4-FFF2-40B4-BE49-F238E27FC236}">
                <a16:creationId xmlns:a16="http://schemas.microsoft.com/office/drawing/2014/main" id="{6AE79A03-24CB-F34B-A528-A96AA998B214}"/>
              </a:ext>
            </a:extLst>
          </p:cNvPr>
          <p:cNvSpPr/>
          <p:nvPr/>
        </p:nvSpPr>
        <p:spPr>
          <a:xfrm>
            <a:off x="4170834" y="3271770"/>
            <a:ext cx="884124"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a:t>
            </a:r>
          </a:p>
          <a:p>
            <a:pPr lvl="0">
              <a:defRPr sz="1800" b="0">
                <a:solidFill>
                  <a:srgbClr val="000000"/>
                </a:solidFill>
              </a:defRPr>
            </a:pPr>
            <a:r>
              <a:rPr lang="en-US" sz="600" b="1" dirty="0">
                <a:solidFill>
                  <a:srgbClr val="4277BB"/>
                </a:solidFill>
              </a:rPr>
              <a:t>CONSOLIDATION</a:t>
            </a:r>
          </a:p>
        </p:txBody>
      </p:sp>
      <p:sp>
        <p:nvSpPr>
          <p:cNvPr id="463" name="Shape 321">
            <a:extLst>
              <a:ext uri="{FF2B5EF4-FFF2-40B4-BE49-F238E27FC236}">
                <a16:creationId xmlns:a16="http://schemas.microsoft.com/office/drawing/2014/main" id="{882A5D61-265B-0F42-80F5-EA371F63D199}"/>
              </a:ext>
            </a:extLst>
          </p:cNvPr>
          <p:cNvSpPr/>
          <p:nvPr/>
        </p:nvSpPr>
        <p:spPr>
          <a:xfrm>
            <a:off x="6041338" y="2847790"/>
            <a:ext cx="1432853"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GOVERNED  DATA  LAKE</a:t>
            </a:r>
          </a:p>
        </p:txBody>
      </p:sp>
      <p:sp>
        <p:nvSpPr>
          <p:cNvPr id="464" name="Rectangle 463">
            <a:extLst>
              <a:ext uri="{FF2B5EF4-FFF2-40B4-BE49-F238E27FC236}">
                <a16:creationId xmlns:a16="http://schemas.microsoft.com/office/drawing/2014/main" id="{C135CED7-8C5E-434D-9799-9BC550DBBDB9}"/>
              </a:ext>
            </a:extLst>
          </p:cNvPr>
          <p:cNvSpPr/>
          <p:nvPr/>
        </p:nvSpPr>
        <p:spPr>
          <a:xfrm>
            <a:off x="5313294" y="2816848"/>
            <a:ext cx="2569635" cy="782682"/>
          </a:xfrm>
          <a:prstGeom prst="rect">
            <a:avLst/>
          </a:prstGeom>
          <a:noFill/>
          <a:ln w="508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465" name="Group 464">
            <a:extLst>
              <a:ext uri="{FF2B5EF4-FFF2-40B4-BE49-F238E27FC236}">
                <a16:creationId xmlns:a16="http://schemas.microsoft.com/office/drawing/2014/main" id="{694B36AB-B2D8-B840-A663-CEC6FFCFDA36}"/>
              </a:ext>
            </a:extLst>
          </p:cNvPr>
          <p:cNvGrpSpPr/>
          <p:nvPr/>
        </p:nvGrpSpPr>
        <p:grpSpPr>
          <a:xfrm>
            <a:off x="5367122" y="2976060"/>
            <a:ext cx="384818" cy="467381"/>
            <a:chOff x="4412730" y="2323878"/>
            <a:chExt cx="509755" cy="645377"/>
          </a:xfrm>
        </p:grpSpPr>
        <p:grpSp>
          <p:nvGrpSpPr>
            <p:cNvPr id="466" name="Group 465">
              <a:extLst>
                <a:ext uri="{FF2B5EF4-FFF2-40B4-BE49-F238E27FC236}">
                  <a16:creationId xmlns:a16="http://schemas.microsoft.com/office/drawing/2014/main" id="{E85E5EF3-CDA3-F046-A5DB-F617F187F9B2}"/>
                </a:ext>
              </a:extLst>
            </p:cNvPr>
            <p:cNvGrpSpPr/>
            <p:nvPr/>
          </p:nvGrpSpPr>
          <p:grpSpPr>
            <a:xfrm>
              <a:off x="4412730" y="2323878"/>
              <a:ext cx="509755" cy="645377"/>
              <a:chOff x="-1153897" y="975509"/>
              <a:chExt cx="509755" cy="645377"/>
            </a:xfrm>
          </p:grpSpPr>
          <p:sp>
            <p:nvSpPr>
              <p:cNvPr id="468" name="Shape 319">
                <a:extLst>
                  <a:ext uri="{FF2B5EF4-FFF2-40B4-BE49-F238E27FC236}">
                    <a16:creationId xmlns:a16="http://schemas.microsoft.com/office/drawing/2014/main" id="{0B907DEB-3AA9-3540-8373-9B5D1C2DEAF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9" name="Shape 321">
                <a:extLst>
                  <a:ext uri="{FF2B5EF4-FFF2-40B4-BE49-F238E27FC236}">
                    <a16:creationId xmlns:a16="http://schemas.microsoft.com/office/drawing/2014/main" id="{2E2D13C7-26DB-2442-9203-5E422DFB4F26}"/>
                  </a:ext>
                </a:extLst>
              </p:cNvPr>
              <p:cNvSpPr/>
              <p:nvPr/>
            </p:nvSpPr>
            <p:spPr>
              <a:xfrm>
                <a:off x="-1153897" y="1436220"/>
                <a:ext cx="509755"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a:t>
                </a:r>
              </a:p>
              <a:p>
                <a:pPr lvl="0">
                  <a:defRPr sz="1800" b="0">
                    <a:solidFill>
                      <a:srgbClr val="000000"/>
                    </a:solidFill>
                  </a:defRPr>
                </a:pPr>
                <a:r>
                  <a:rPr lang="en-US" sz="600" b="1" dirty="0">
                    <a:solidFill>
                      <a:srgbClr val="4277BB"/>
                    </a:solidFill>
                  </a:rPr>
                  <a:t>WAREHOUSE</a:t>
                </a:r>
                <a:endParaRPr sz="600" b="1" dirty="0">
                  <a:solidFill>
                    <a:srgbClr val="4277BB"/>
                  </a:solidFill>
                </a:endParaRPr>
              </a:p>
            </p:txBody>
          </p:sp>
        </p:grpSp>
        <p:pic>
          <p:nvPicPr>
            <p:cNvPr id="467" name="Picture 466">
              <a:extLst>
                <a:ext uri="{FF2B5EF4-FFF2-40B4-BE49-F238E27FC236}">
                  <a16:creationId xmlns:a16="http://schemas.microsoft.com/office/drawing/2014/main" id="{A1EAFE58-101A-AB44-AA94-005CCEEFAF0B}"/>
                </a:ext>
              </a:extLst>
            </p:cNvPr>
            <p:cNvPicPr>
              <a:picLocks noChangeAspect="1"/>
            </p:cNvPicPr>
            <p:nvPr/>
          </p:nvPicPr>
          <p:blipFill>
            <a:blip r:embed="rId23"/>
            <a:stretch>
              <a:fillRect/>
            </a:stretch>
          </p:blipFill>
          <p:spPr>
            <a:xfrm>
              <a:off x="4497961" y="2407919"/>
              <a:ext cx="361005" cy="288804"/>
            </a:xfrm>
            <a:prstGeom prst="rect">
              <a:avLst/>
            </a:prstGeom>
          </p:spPr>
        </p:pic>
      </p:grpSp>
      <p:grpSp>
        <p:nvGrpSpPr>
          <p:cNvPr id="470" name="Group 469">
            <a:extLst>
              <a:ext uri="{FF2B5EF4-FFF2-40B4-BE49-F238E27FC236}">
                <a16:creationId xmlns:a16="http://schemas.microsoft.com/office/drawing/2014/main" id="{B4E4095E-63E2-EE44-ACD8-FA30FC7153B5}"/>
              </a:ext>
            </a:extLst>
          </p:cNvPr>
          <p:cNvGrpSpPr/>
          <p:nvPr/>
        </p:nvGrpSpPr>
        <p:grpSpPr>
          <a:xfrm>
            <a:off x="5925934" y="2985155"/>
            <a:ext cx="546625" cy="521835"/>
            <a:chOff x="4397617" y="277116"/>
            <a:chExt cx="724094" cy="720568"/>
          </a:xfrm>
        </p:grpSpPr>
        <p:grpSp>
          <p:nvGrpSpPr>
            <p:cNvPr id="471" name="Group 470">
              <a:extLst>
                <a:ext uri="{FF2B5EF4-FFF2-40B4-BE49-F238E27FC236}">
                  <a16:creationId xmlns:a16="http://schemas.microsoft.com/office/drawing/2014/main" id="{9C77B0E5-ADF9-814A-A05C-37A9169A487E}"/>
                </a:ext>
              </a:extLst>
            </p:cNvPr>
            <p:cNvGrpSpPr/>
            <p:nvPr/>
          </p:nvGrpSpPr>
          <p:grpSpPr>
            <a:xfrm>
              <a:off x="4397617" y="277116"/>
              <a:ext cx="724094" cy="720568"/>
              <a:chOff x="-1169014" y="975509"/>
              <a:chExt cx="724094" cy="720568"/>
            </a:xfrm>
          </p:grpSpPr>
          <p:sp>
            <p:nvSpPr>
              <p:cNvPr id="473" name="Shape 319">
                <a:extLst>
                  <a:ext uri="{FF2B5EF4-FFF2-40B4-BE49-F238E27FC236}">
                    <a16:creationId xmlns:a16="http://schemas.microsoft.com/office/drawing/2014/main" id="{483188F8-BB97-1645-941F-C1E018A76299}"/>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4" name="Shape 321">
                <a:extLst>
                  <a:ext uri="{FF2B5EF4-FFF2-40B4-BE49-F238E27FC236}">
                    <a16:creationId xmlns:a16="http://schemas.microsoft.com/office/drawing/2014/main" id="{666E96CA-3E14-0944-AFFA-748F6EDE7400}"/>
                  </a:ext>
                </a:extLst>
              </p:cNvPr>
              <p:cNvSpPr/>
              <p:nvPr/>
            </p:nvSpPr>
            <p:spPr>
              <a:xfrm>
                <a:off x="-1169014" y="1441084"/>
                <a:ext cx="724094" cy="25499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a:defRPr sz="1800" b="0">
                    <a:solidFill>
                      <a:srgbClr val="000000"/>
                    </a:solidFill>
                  </a:defRPr>
                </a:pPr>
                <a:r>
                  <a:rPr lang="en-US" sz="600" dirty="0">
                    <a:solidFill>
                      <a:srgbClr val="0070C0"/>
                    </a:solidFill>
                  </a:rPr>
                  <a:t>OPERATIONAL</a:t>
                </a:r>
              </a:p>
              <a:p>
                <a:pPr>
                  <a:defRPr sz="1800" b="0">
                    <a:solidFill>
                      <a:srgbClr val="000000"/>
                    </a:solidFill>
                  </a:defRPr>
                </a:pPr>
                <a:r>
                  <a:rPr lang="en-US" sz="600" dirty="0">
                    <a:solidFill>
                      <a:srgbClr val="0070C0"/>
                    </a:solidFill>
                  </a:rPr>
                  <a:t>DATA STORE</a:t>
                </a:r>
                <a:endParaRPr sz="600" dirty="0">
                  <a:solidFill>
                    <a:srgbClr val="0070C0"/>
                  </a:solidFill>
                </a:endParaRPr>
              </a:p>
            </p:txBody>
          </p:sp>
        </p:grpSp>
        <p:pic>
          <p:nvPicPr>
            <p:cNvPr id="472" name="Picture 471">
              <a:extLst>
                <a:ext uri="{FF2B5EF4-FFF2-40B4-BE49-F238E27FC236}">
                  <a16:creationId xmlns:a16="http://schemas.microsoft.com/office/drawing/2014/main" id="{39489B2C-B86D-A24E-B1F9-E95E7AA97582}"/>
                </a:ext>
              </a:extLst>
            </p:cNvPr>
            <p:cNvPicPr>
              <a:picLocks noChangeAspect="1"/>
            </p:cNvPicPr>
            <p:nvPr/>
          </p:nvPicPr>
          <p:blipFill>
            <a:blip r:embed="rId24"/>
            <a:stretch>
              <a:fillRect/>
            </a:stretch>
          </p:blipFill>
          <p:spPr>
            <a:xfrm>
              <a:off x="4548358" y="355451"/>
              <a:ext cx="247379" cy="315622"/>
            </a:xfrm>
            <a:prstGeom prst="rect">
              <a:avLst/>
            </a:prstGeom>
          </p:spPr>
        </p:pic>
      </p:grpSp>
      <p:cxnSp>
        <p:nvCxnSpPr>
          <p:cNvPr id="475" name="Straight Connector 474">
            <a:extLst>
              <a:ext uri="{FF2B5EF4-FFF2-40B4-BE49-F238E27FC236}">
                <a16:creationId xmlns:a16="http://schemas.microsoft.com/office/drawing/2014/main" id="{862D78A5-5360-804E-BFE5-CA6A912BB813}"/>
              </a:ext>
            </a:extLst>
          </p:cNvPr>
          <p:cNvCxnSpPr>
            <a:cxnSpLocks/>
          </p:cNvCxnSpPr>
          <p:nvPr/>
        </p:nvCxnSpPr>
        <p:spPr>
          <a:xfrm>
            <a:off x="6889034" y="2936777"/>
            <a:ext cx="462" cy="616514"/>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grpSp>
        <p:nvGrpSpPr>
          <p:cNvPr id="476" name="Group 475">
            <a:extLst>
              <a:ext uri="{FF2B5EF4-FFF2-40B4-BE49-F238E27FC236}">
                <a16:creationId xmlns:a16="http://schemas.microsoft.com/office/drawing/2014/main" id="{D3EA1FCA-558F-D048-8292-5799AC6E64C7}"/>
              </a:ext>
            </a:extLst>
          </p:cNvPr>
          <p:cNvGrpSpPr/>
          <p:nvPr/>
        </p:nvGrpSpPr>
        <p:grpSpPr>
          <a:xfrm>
            <a:off x="6994530" y="2883838"/>
            <a:ext cx="793156" cy="662930"/>
            <a:chOff x="3995351" y="2081645"/>
            <a:chExt cx="1525547" cy="1255481"/>
          </a:xfrm>
        </p:grpSpPr>
        <p:grpSp>
          <p:nvGrpSpPr>
            <p:cNvPr id="477" name="Group 476">
              <a:extLst>
                <a:ext uri="{FF2B5EF4-FFF2-40B4-BE49-F238E27FC236}">
                  <a16:creationId xmlns:a16="http://schemas.microsoft.com/office/drawing/2014/main" id="{07CFBF15-CBDA-474B-A625-B5D94C93D14E}"/>
                </a:ext>
              </a:extLst>
            </p:cNvPr>
            <p:cNvGrpSpPr/>
            <p:nvPr/>
          </p:nvGrpSpPr>
          <p:grpSpPr>
            <a:xfrm>
              <a:off x="3995351" y="2081645"/>
              <a:ext cx="1525547" cy="1255481"/>
              <a:chOff x="307526" y="1950562"/>
              <a:chExt cx="1525547" cy="1255481"/>
            </a:xfrm>
          </p:grpSpPr>
          <p:sp>
            <p:nvSpPr>
              <p:cNvPr id="479" name="Shape 339">
                <a:extLst>
                  <a:ext uri="{FF2B5EF4-FFF2-40B4-BE49-F238E27FC236}">
                    <a16:creationId xmlns:a16="http://schemas.microsoft.com/office/drawing/2014/main" id="{6C84F065-90CC-0348-90EB-620860EB4BD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0" name="Shape 341">
                <a:extLst>
                  <a:ext uri="{FF2B5EF4-FFF2-40B4-BE49-F238E27FC236}">
                    <a16:creationId xmlns:a16="http://schemas.microsoft.com/office/drawing/2014/main" id="{13614B7F-B9EE-6F4B-9CBD-62D007255F7C}"/>
                  </a:ext>
                </a:extLst>
              </p:cNvPr>
              <p:cNvSpPr/>
              <p:nvPr/>
            </p:nvSpPr>
            <p:spPr>
              <a:xfrm>
                <a:off x="307526" y="2681452"/>
                <a:ext cx="1525547" cy="52459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SANDBOX (ANALYTIC AND</a:t>
                </a:r>
              </a:p>
              <a:p>
                <a:pPr lvl="0">
                  <a:defRPr sz="1800" b="0">
                    <a:solidFill>
                      <a:srgbClr val="000000"/>
                    </a:solidFill>
                  </a:defRPr>
                </a:pPr>
                <a:r>
                  <a:rPr lang="en-US" sz="600" b="1" dirty="0">
                    <a:solidFill>
                      <a:srgbClr val="4277BB"/>
                    </a:solidFill>
                  </a:rPr>
                  <a:t>DISCOVERY ZONES)</a:t>
                </a:r>
                <a:endParaRPr sz="600" b="1" dirty="0">
                  <a:solidFill>
                    <a:srgbClr val="4277BB"/>
                  </a:solidFill>
                </a:endParaRPr>
              </a:p>
            </p:txBody>
          </p:sp>
        </p:grpSp>
        <p:pic>
          <p:nvPicPr>
            <p:cNvPr id="478" name="Picture 477">
              <a:extLst>
                <a:ext uri="{FF2B5EF4-FFF2-40B4-BE49-F238E27FC236}">
                  <a16:creationId xmlns:a16="http://schemas.microsoft.com/office/drawing/2014/main" id="{66D4DEA9-5A0D-D543-9B17-DE2B27BCE0C5}"/>
                </a:ext>
              </a:extLst>
            </p:cNvPr>
            <p:cNvPicPr>
              <a:picLocks noChangeAspect="1"/>
            </p:cNvPicPr>
            <p:nvPr/>
          </p:nvPicPr>
          <p:blipFill>
            <a:blip r:embed="rId25"/>
            <a:stretch>
              <a:fillRect/>
            </a:stretch>
          </p:blipFill>
          <p:spPr>
            <a:xfrm>
              <a:off x="4167757" y="2181902"/>
              <a:ext cx="516968" cy="516968"/>
            </a:xfrm>
            <a:prstGeom prst="rect">
              <a:avLst/>
            </a:prstGeom>
          </p:spPr>
        </p:pic>
      </p:grpSp>
      <p:grpSp>
        <p:nvGrpSpPr>
          <p:cNvPr id="481" name="Group 480">
            <a:extLst>
              <a:ext uri="{FF2B5EF4-FFF2-40B4-BE49-F238E27FC236}">
                <a16:creationId xmlns:a16="http://schemas.microsoft.com/office/drawing/2014/main" id="{9F92C320-0F30-2744-B1E3-CF01D188BA0F}"/>
              </a:ext>
            </a:extLst>
          </p:cNvPr>
          <p:cNvGrpSpPr/>
          <p:nvPr/>
        </p:nvGrpSpPr>
        <p:grpSpPr>
          <a:xfrm>
            <a:off x="6453124" y="2996853"/>
            <a:ext cx="386168" cy="511349"/>
            <a:chOff x="4572727" y="5022691"/>
            <a:chExt cx="542954" cy="774895"/>
          </a:xfrm>
        </p:grpSpPr>
        <p:grpSp>
          <p:nvGrpSpPr>
            <p:cNvPr id="482" name="Group 481">
              <a:extLst>
                <a:ext uri="{FF2B5EF4-FFF2-40B4-BE49-F238E27FC236}">
                  <a16:creationId xmlns:a16="http://schemas.microsoft.com/office/drawing/2014/main" id="{F6F36B62-F862-6347-8613-4446248F9BF4}"/>
                </a:ext>
              </a:extLst>
            </p:cNvPr>
            <p:cNvGrpSpPr/>
            <p:nvPr/>
          </p:nvGrpSpPr>
          <p:grpSpPr>
            <a:xfrm>
              <a:off x="4572727" y="5022691"/>
              <a:ext cx="542954" cy="774895"/>
              <a:chOff x="-993904" y="1076856"/>
              <a:chExt cx="542954" cy="774895"/>
            </a:xfrm>
          </p:grpSpPr>
          <p:sp>
            <p:nvSpPr>
              <p:cNvPr id="484" name="Shape 319">
                <a:extLst>
                  <a:ext uri="{FF2B5EF4-FFF2-40B4-BE49-F238E27FC236}">
                    <a16:creationId xmlns:a16="http://schemas.microsoft.com/office/drawing/2014/main" id="{D31D1840-F2B5-9246-ADD5-ABFFCF00F19F}"/>
                  </a:ext>
                </a:extLst>
              </p:cNvPr>
              <p:cNvSpPr/>
              <p:nvPr/>
            </p:nvSpPr>
            <p:spPr>
              <a:xfrm>
                <a:off x="-993904" y="1076856"/>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lgn="ctr" defTabSz="582762" rtl="0">
                  <a:defRPr sz="1800">
                    <a:solidFill>
                      <a:srgbClr val="FFFFFF"/>
                    </a:solidFill>
                  </a:defRPr>
                </a:pPr>
                <a:endParaRPr/>
              </a:p>
            </p:txBody>
          </p:sp>
          <p:sp>
            <p:nvSpPr>
              <p:cNvPr id="485" name="Shape 321">
                <a:extLst>
                  <a:ext uri="{FF2B5EF4-FFF2-40B4-BE49-F238E27FC236}">
                    <a16:creationId xmlns:a16="http://schemas.microsoft.com/office/drawing/2014/main" id="{CCCE0F8A-4E20-6B45-ADD0-70229000A398}"/>
                  </a:ext>
                </a:extLst>
              </p:cNvPr>
              <p:cNvSpPr/>
              <p:nvPr/>
            </p:nvSpPr>
            <p:spPr>
              <a:xfrm>
                <a:off x="-840863" y="1571909"/>
                <a:ext cx="389913" cy="27984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0070C0"/>
                    </a:solidFill>
                  </a:rPr>
                  <a:t>EVENT </a:t>
                </a:r>
              </a:p>
              <a:p>
                <a:pPr lvl="0">
                  <a:defRPr sz="1800" b="0">
                    <a:solidFill>
                      <a:srgbClr val="000000"/>
                    </a:solidFill>
                  </a:defRPr>
                </a:pPr>
                <a:r>
                  <a:rPr lang="en-US" sz="600" dirty="0">
                    <a:solidFill>
                      <a:srgbClr val="0070C0"/>
                    </a:solidFill>
                  </a:rPr>
                  <a:t>STORE</a:t>
                </a:r>
                <a:endParaRPr sz="600" dirty="0">
                  <a:solidFill>
                    <a:srgbClr val="0070C0"/>
                  </a:solidFill>
                </a:endParaRPr>
              </a:p>
            </p:txBody>
          </p:sp>
        </p:grpSp>
        <p:pic>
          <p:nvPicPr>
            <p:cNvPr id="483" name="Picture 482">
              <a:extLst>
                <a:ext uri="{FF2B5EF4-FFF2-40B4-BE49-F238E27FC236}">
                  <a16:creationId xmlns:a16="http://schemas.microsoft.com/office/drawing/2014/main" id="{AECF873C-6891-3D41-A1A3-F25B6C46193E}"/>
                </a:ext>
              </a:extLst>
            </p:cNvPr>
            <p:cNvPicPr>
              <a:picLocks noChangeAspect="1"/>
            </p:cNvPicPr>
            <p:nvPr/>
          </p:nvPicPr>
          <p:blipFill>
            <a:blip r:embed="rId26"/>
            <a:stretch>
              <a:fillRect/>
            </a:stretch>
          </p:blipFill>
          <p:spPr>
            <a:xfrm>
              <a:off x="4677225" y="5069870"/>
              <a:ext cx="261566" cy="335131"/>
            </a:xfrm>
            <a:prstGeom prst="rect">
              <a:avLst/>
            </a:prstGeom>
          </p:spPr>
        </p:pic>
      </p:grpSp>
      <p:grpSp>
        <p:nvGrpSpPr>
          <p:cNvPr id="487" name="Group 486">
            <a:extLst>
              <a:ext uri="{FF2B5EF4-FFF2-40B4-BE49-F238E27FC236}">
                <a16:creationId xmlns:a16="http://schemas.microsoft.com/office/drawing/2014/main" id="{13275B17-C7DD-AD4A-86E6-BCC6BCEFE8E2}"/>
              </a:ext>
            </a:extLst>
          </p:cNvPr>
          <p:cNvGrpSpPr/>
          <p:nvPr/>
        </p:nvGrpSpPr>
        <p:grpSpPr>
          <a:xfrm>
            <a:off x="2971880" y="2457555"/>
            <a:ext cx="976564" cy="547993"/>
            <a:chOff x="4364134" y="1643587"/>
            <a:chExt cx="1292897" cy="713508"/>
          </a:xfrm>
        </p:grpSpPr>
        <p:grpSp>
          <p:nvGrpSpPr>
            <p:cNvPr id="488" name="Group 487">
              <a:extLst>
                <a:ext uri="{FF2B5EF4-FFF2-40B4-BE49-F238E27FC236}">
                  <a16:creationId xmlns:a16="http://schemas.microsoft.com/office/drawing/2014/main" id="{6CA63D8D-A785-A049-B4C8-C8612E0D0D7C}"/>
                </a:ext>
              </a:extLst>
            </p:cNvPr>
            <p:cNvGrpSpPr/>
            <p:nvPr/>
          </p:nvGrpSpPr>
          <p:grpSpPr>
            <a:xfrm>
              <a:off x="4364134" y="1643587"/>
              <a:ext cx="1292897" cy="713508"/>
              <a:chOff x="-1202493" y="975509"/>
              <a:chExt cx="1292897" cy="713508"/>
            </a:xfrm>
          </p:grpSpPr>
          <p:sp>
            <p:nvSpPr>
              <p:cNvPr id="490" name="Shape 319">
                <a:extLst>
                  <a:ext uri="{FF2B5EF4-FFF2-40B4-BE49-F238E27FC236}">
                    <a16:creationId xmlns:a16="http://schemas.microsoft.com/office/drawing/2014/main" id="{A48A6B89-FA37-E34C-B8A7-0F750A67C03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91" name="Shape 321">
                <a:extLst>
                  <a:ext uri="{FF2B5EF4-FFF2-40B4-BE49-F238E27FC236}">
                    <a16:creationId xmlns:a16="http://schemas.microsoft.com/office/drawing/2014/main" id="{A4E6CCBC-843E-7F47-AF50-57B77D9AF98F}"/>
                  </a:ext>
                </a:extLst>
              </p:cNvPr>
              <p:cNvSpPr/>
              <p:nvPr/>
            </p:nvSpPr>
            <p:spPr>
              <a:xfrm>
                <a:off x="-1202493" y="1448575"/>
                <a:ext cx="1292897" cy="24044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KNOWLEDGE </a:t>
                </a:r>
              </a:p>
              <a:p>
                <a:pPr lvl="0">
                  <a:defRPr sz="1800" b="0">
                    <a:solidFill>
                      <a:srgbClr val="000000"/>
                    </a:solidFill>
                  </a:defRPr>
                </a:pPr>
                <a:r>
                  <a:rPr lang="en-US" sz="600" b="1" dirty="0">
                    <a:solidFill>
                      <a:srgbClr val="4277BB"/>
                    </a:solidFill>
                  </a:rPr>
                  <a:t>CATALOG</a:t>
                </a:r>
                <a:endParaRPr sz="600" b="1" dirty="0">
                  <a:solidFill>
                    <a:srgbClr val="4277BB"/>
                  </a:solidFill>
                </a:endParaRPr>
              </a:p>
            </p:txBody>
          </p:sp>
        </p:grpSp>
        <p:pic>
          <p:nvPicPr>
            <p:cNvPr id="489" name="Picture 488">
              <a:extLst>
                <a:ext uri="{FF2B5EF4-FFF2-40B4-BE49-F238E27FC236}">
                  <a16:creationId xmlns:a16="http://schemas.microsoft.com/office/drawing/2014/main" id="{DD508ED4-F22E-AF46-ADE0-6749BC4878BD}"/>
                </a:ext>
              </a:extLst>
            </p:cNvPr>
            <p:cNvPicPr>
              <a:picLocks noChangeAspect="1"/>
            </p:cNvPicPr>
            <p:nvPr/>
          </p:nvPicPr>
          <p:blipFill>
            <a:blip r:embed="rId27"/>
            <a:stretch>
              <a:fillRect/>
            </a:stretch>
          </p:blipFill>
          <p:spPr>
            <a:xfrm>
              <a:off x="4500934" y="1733955"/>
              <a:ext cx="333713" cy="289803"/>
            </a:xfrm>
            <a:prstGeom prst="rect">
              <a:avLst/>
            </a:prstGeom>
          </p:spPr>
        </p:pic>
      </p:grpSp>
      <p:grpSp>
        <p:nvGrpSpPr>
          <p:cNvPr id="492" name="Group 491">
            <a:extLst>
              <a:ext uri="{FF2B5EF4-FFF2-40B4-BE49-F238E27FC236}">
                <a16:creationId xmlns:a16="http://schemas.microsoft.com/office/drawing/2014/main" id="{5E361140-3097-E54A-A7C8-89603CED788D}"/>
              </a:ext>
            </a:extLst>
          </p:cNvPr>
          <p:cNvGrpSpPr/>
          <p:nvPr/>
        </p:nvGrpSpPr>
        <p:grpSpPr>
          <a:xfrm>
            <a:off x="3579614" y="2455960"/>
            <a:ext cx="345146" cy="424753"/>
            <a:chOff x="4443998" y="3664116"/>
            <a:chExt cx="456947" cy="553044"/>
          </a:xfrm>
        </p:grpSpPr>
        <p:grpSp>
          <p:nvGrpSpPr>
            <p:cNvPr id="493" name="Group 492">
              <a:extLst>
                <a:ext uri="{FF2B5EF4-FFF2-40B4-BE49-F238E27FC236}">
                  <a16:creationId xmlns:a16="http://schemas.microsoft.com/office/drawing/2014/main" id="{102203CE-8092-274A-98D4-A23064CA5175}"/>
                </a:ext>
              </a:extLst>
            </p:cNvPr>
            <p:cNvGrpSpPr/>
            <p:nvPr/>
          </p:nvGrpSpPr>
          <p:grpSpPr>
            <a:xfrm>
              <a:off x="4443998" y="3664116"/>
              <a:ext cx="456947" cy="553044"/>
              <a:chOff x="-1122633" y="975509"/>
              <a:chExt cx="456947" cy="553044"/>
            </a:xfrm>
          </p:grpSpPr>
          <p:sp>
            <p:nvSpPr>
              <p:cNvPr id="495" name="Shape 319">
                <a:extLst>
                  <a:ext uri="{FF2B5EF4-FFF2-40B4-BE49-F238E27FC236}">
                    <a16:creationId xmlns:a16="http://schemas.microsoft.com/office/drawing/2014/main" id="{42E62B58-372B-8D40-99EC-506AEE6664D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96" name="Shape 321">
                <a:extLst>
                  <a:ext uri="{FF2B5EF4-FFF2-40B4-BE49-F238E27FC236}">
                    <a16:creationId xmlns:a16="http://schemas.microsoft.com/office/drawing/2014/main" id="{878B3AA1-D8F9-F445-B01F-FBE7AFD83148}"/>
                  </a:ext>
                </a:extLst>
              </p:cNvPr>
              <p:cNvSpPr/>
              <p:nvPr/>
            </p:nvSpPr>
            <p:spPr>
              <a:xfrm>
                <a:off x="-981469" y="1436220"/>
                <a:ext cx="184346"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MDM</a:t>
                </a:r>
                <a:endParaRPr sz="600" b="1" dirty="0">
                  <a:solidFill>
                    <a:srgbClr val="4277BB"/>
                  </a:solidFill>
                </a:endParaRPr>
              </a:p>
            </p:txBody>
          </p:sp>
        </p:grpSp>
        <p:pic>
          <p:nvPicPr>
            <p:cNvPr id="494" name="Picture 493">
              <a:extLst>
                <a:ext uri="{FF2B5EF4-FFF2-40B4-BE49-F238E27FC236}">
                  <a16:creationId xmlns:a16="http://schemas.microsoft.com/office/drawing/2014/main" id="{0DFE7141-AC82-B44E-8302-C08A631B50AB}"/>
                </a:ext>
              </a:extLst>
            </p:cNvPr>
            <p:cNvPicPr>
              <a:picLocks noChangeAspect="1"/>
            </p:cNvPicPr>
            <p:nvPr/>
          </p:nvPicPr>
          <p:blipFill>
            <a:blip r:embed="rId28"/>
            <a:stretch>
              <a:fillRect/>
            </a:stretch>
          </p:blipFill>
          <p:spPr>
            <a:xfrm>
              <a:off x="4593212" y="3720829"/>
              <a:ext cx="193877" cy="348979"/>
            </a:xfrm>
            <a:prstGeom prst="rect">
              <a:avLst/>
            </a:prstGeom>
          </p:spPr>
        </p:pic>
      </p:grpSp>
      <p:grpSp>
        <p:nvGrpSpPr>
          <p:cNvPr id="497" name="Group 496">
            <a:extLst>
              <a:ext uri="{FF2B5EF4-FFF2-40B4-BE49-F238E27FC236}">
                <a16:creationId xmlns:a16="http://schemas.microsoft.com/office/drawing/2014/main" id="{F5C3F3F8-DFAB-D845-9CC4-09452CFCC52A}"/>
              </a:ext>
            </a:extLst>
          </p:cNvPr>
          <p:cNvGrpSpPr/>
          <p:nvPr/>
        </p:nvGrpSpPr>
        <p:grpSpPr>
          <a:xfrm>
            <a:off x="2093760" y="2444215"/>
            <a:ext cx="884124" cy="547333"/>
            <a:chOff x="4159563" y="5593697"/>
            <a:chExt cx="1170513" cy="712648"/>
          </a:xfrm>
        </p:grpSpPr>
        <p:grpSp>
          <p:nvGrpSpPr>
            <p:cNvPr id="498" name="Group 497">
              <a:extLst>
                <a:ext uri="{FF2B5EF4-FFF2-40B4-BE49-F238E27FC236}">
                  <a16:creationId xmlns:a16="http://schemas.microsoft.com/office/drawing/2014/main" id="{4F30AA5F-48BC-A749-9826-E59B28EFB1B8}"/>
                </a:ext>
              </a:extLst>
            </p:cNvPr>
            <p:cNvGrpSpPr/>
            <p:nvPr/>
          </p:nvGrpSpPr>
          <p:grpSpPr>
            <a:xfrm>
              <a:off x="4159563" y="5593697"/>
              <a:ext cx="1170513" cy="712648"/>
              <a:chOff x="-1407058" y="975509"/>
              <a:chExt cx="1170513" cy="712648"/>
            </a:xfrm>
          </p:grpSpPr>
          <p:sp>
            <p:nvSpPr>
              <p:cNvPr id="500" name="Shape 319">
                <a:extLst>
                  <a:ext uri="{FF2B5EF4-FFF2-40B4-BE49-F238E27FC236}">
                    <a16:creationId xmlns:a16="http://schemas.microsoft.com/office/drawing/2014/main" id="{51B3215A-2267-E14B-AD44-C4E76D7B677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1" name="Shape 321">
                <a:extLst>
                  <a:ext uri="{FF2B5EF4-FFF2-40B4-BE49-F238E27FC236}">
                    <a16:creationId xmlns:a16="http://schemas.microsoft.com/office/drawing/2014/main" id="{A371E10E-1F38-014A-9D3E-E82E0D5E097D}"/>
                  </a:ext>
                </a:extLst>
              </p:cNvPr>
              <p:cNvSpPr/>
              <p:nvPr/>
            </p:nvSpPr>
            <p:spPr>
              <a:xfrm>
                <a:off x="-1407058" y="1447715"/>
                <a:ext cx="1170513" cy="24044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METADATA, ACCESS AND POLICIES</a:t>
                </a:r>
                <a:endParaRPr sz="600" b="1" dirty="0">
                  <a:solidFill>
                    <a:srgbClr val="4277BB"/>
                  </a:solidFill>
                </a:endParaRPr>
              </a:p>
            </p:txBody>
          </p:sp>
        </p:grpSp>
        <p:pic>
          <p:nvPicPr>
            <p:cNvPr id="499" name="Picture 498">
              <a:extLst>
                <a:ext uri="{FF2B5EF4-FFF2-40B4-BE49-F238E27FC236}">
                  <a16:creationId xmlns:a16="http://schemas.microsoft.com/office/drawing/2014/main" id="{FEBE3A30-BCEF-6D43-A631-536226EFD668}"/>
                </a:ext>
              </a:extLst>
            </p:cNvPr>
            <p:cNvPicPr>
              <a:picLocks noChangeAspect="1"/>
            </p:cNvPicPr>
            <p:nvPr/>
          </p:nvPicPr>
          <p:blipFill>
            <a:blip r:embed="rId29"/>
            <a:stretch>
              <a:fillRect/>
            </a:stretch>
          </p:blipFill>
          <p:spPr>
            <a:xfrm>
              <a:off x="4493432" y="5660347"/>
              <a:ext cx="365286" cy="297997"/>
            </a:xfrm>
            <a:prstGeom prst="rect">
              <a:avLst/>
            </a:prstGeom>
          </p:spPr>
        </p:pic>
      </p:grpSp>
      <p:grpSp>
        <p:nvGrpSpPr>
          <p:cNvPr id="502" name="Group 501">
            <a:extLst>
              <a:ext uri="{FF2B5EF4-FFF2-40B4-BE49-F238E27FC236}">
                <a16:creationId xmlns:a16="http://schemas.microsoft.com/office/drawing/2014/main" id="{9551E4F4-4FF3-4E4D-8871-72DEE25BFBAA}"/>
              </a:ext>
            </a:extLst>
          </p:cNvPr>
          <p:cNvGrpSpPr/>
          <p:nvPr/>
        </p:nvGrpSpPr>
        <p:grpSpPr>
          <a:xfrm>
            <a:off x="4012404" y="2452972"/>
            <a:ext cx="650694" cy="466939"/>
            <a:chOff x="4350282" y="6249001"/>
            <a:chExt cx="861469" cy="607971"/>
          </a:xfrm>
        </p:grpSpPr>
        <p:grpSp>
          <p:nvGrpSpPr>
            <p:cNvPr id="503" name="Group 502">
              <a:extLst>
                <a:ext uri="{FF2B5EF4-FFF2-40B4-BE49-F238E27FC236}">
                  <a16:creationId xmlns:a16="http://schemas.microsoft.com/office/drawing/2014/main" id="{57A648BD-10D0-6347-A11F-42E22AE02477}"/>
                </a:ext>
              </a:extLst>
            </p:cNvPr>
            <p:cNvGrpSpPr/>
            <p:nvPr/>
          </p:nvGrpSpPr>
          <p:grpSpPr>
            <a:xfrm>
              <a:off x="4350282" y="6249001"/>
              <a:ext cx="861469" cy="607971"/>
              <a:chOff x="-1216349" y="975509"/>
              <a:chExt cx="861469" cy="607971"/>
            </a:xfrm>
          </p:grpSpPr>
          <p:sp>
            <p:nvSpPr>
              <p:cNvPr id="505" name="Shape 319">
                <a:extLst>
                  <a:ext uri="{FF2B5EF4-FFF2-40B4-BE49-F238E27FC236}">
                    <a16:creationId xmlns:a16="http://schemas.microsoft.com/office/drawing/2014/main" id="{40D04B11-0CE8-3442-B0E4-5DF64E05ABB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6" name="Shape 321">
                <a:extLst>
                  <a:ext uri="{FF2B5EF4-FFF2-40B4-BE49-F238E27FC236}">
                    <a16:creationId xmlns:a16="http://schemas.microsoft.com/office/drawing/2014/main" id="{45CBABAF-9D22-0C40-AB1B-29CAB067A9BB}"/>
                  </a:ext>
                </a:extLst>
              </p:cNvPr>
              <p:cNvSpPr/>
              <p:nvPr/>
            </p:nvSpPr>
            <p:spPr>
              <a:xfrm>
                <a:off x="-1216349" y="1463259"/>
                <a:ext cx="861469" cy="120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REFINERY</a:t>
                </a:r>
                <a:endParaRPr sz="600" b="1" dirty="0">
                  <a:solidFill>
                    <a:srgbClr val="4277BB"/>
                  </a:solidFill>
                </a:endParaRPr>
              </a:p>
            </p:txBody>
          </p:sp>
        </p:grpSp>
        <p:pic>
          <p:nvPicPr>
            <p:cNvPr id="504" name="Picture 503">
              <a:extLst>
                <a:ext uri="{FF2B5EF4-FFF2-40B4-BE49-F238E27FC236}">
                  <a16:creationId xmlns:a16="http://schemas.microsoft.com/office/drawing/2014/main" id="{46BC1CBB-3244-4649-ACA2-A29423756C84}"/>
                </a:ext>
              </a:extLst>
            </p:cNvPr>
            <p:cNvPicPr>
              <a:picLocks noChangeAspect="1"/>
            </p:cNvPicPr>
            <p:nvPr/>
          </p:nvPicPr>
          <p:blipFill>
            <a:blip r:embed="rId30"/>
            <a:stretch>
              <a:fillRect/>
            </a:stretch>
          </p:blipFill>
          <p:spPr>
            <a:xfrm>
              <a:off x="4501244" y="6357568"/>
              <a:ext cx="354198" cy="219266"/>
            </a:xfrm>
            <a:prstGeom prst="rect">
              <a:avLst/>
            </a:prstGeom>
          </p:spPr>
        </p:pic>
      </p:grpSp>
      <p:sp>
        <p:nvSpPr>
          <p:cNvPr id="507" name="Rectangle 506">
            <a:extLst>
              <a:ext uri="{FF2B5EF4-FFF2-40B4-BE49-F238E27FC236}">
                <a16:creationId xmlns:a16="http://schemas.microsoft.com/office/drawing/2014/main" id="{EA450351-DD01-1F42-8804-460D66BDFE5A}"/>
              </a:ext>
            </a:extLst>
          </p:cNvPr>
          <p:cNvSpPr/>
          <p:nvPr/>
        </p:nvSpPr>
        <p:spPr>
          <a:xfrm>
            <a:off x="1987932" y="2377608"/>
            <a:ext cx="3061656" cy="661819"/>
          </a:xfrm>
          <a:prstGeom prst="rect">
            <a:avLst/>
          </a:prstGeom>
          <a:noFill/>
          <a:ln w="50800" cap="flat">
            <a:solidFill>
              <a:schemeClr val="accent2">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08" name="Shape 321">
            <a:extLst>
              <a:ext uri="{FF2B5EF4-FFF2-40B4-BE49-F238E27FC236}">
                <a16:creationId xmlns:a16="http://schemas.microsoft.com/office/drawing/2014/main" id="{CEEEE11A-D954-0247-8831-C6617660E013}"/>
              </a:ext>
            </a:extLst>
          </p:cNvPr>
          <p:cNvSpPr/>
          <p:nvPr/>
        </p:nvSpPr>
        <p:spPr>
          <a:xfrm>
            <a:off x="4478456" y="2401597"/>
            <a:ext cx="884124"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INFORMATION GOVERNANCE</a:t>
            </a:r>
          </a:p>
        </p:txBody>
      </p:sp>
      <p:cxnSp>
        <p:nvCxnSpPr>
          <p:cNvPr id="509" name="Straight Arrow Connector 508">
            <a:extLst>
              <a:ext uri="{FF2B5EF4-FFF2-40B4-BE49-F238E27FC236}">
                <a16:creationId xmlns:a16="http://schemas.microsoft.com/office/drawing/2014/main" id="{BFED2B7E-2469-FE49-9070-991C5DA6B034}"/>
              </a:ext>
            </a:extLst>
          </p:cNvPr>
          <p:cNvCxnSpPr>
            <a:cxnSpLocks/>
          </p:cNvCxnSpPr>
          <p:nvPr/>
        </p:nvCxnSpPr>
        <p:spPr>
          <a:xfrm flipH="1">
            <a:off x="2462134" y="3025370"/>
            <a:ext cx="6081" cy="709899"/>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0F8567AD-1F75-134E-8950-67C622DB7E01}"/>
              </a:ext>
            </a:extLst>
          </p:cNvPr>
          <p:cNvCxnSpPr>
            <a:cxnSpLocks/>
            <a:endCxn id="407" idx="0"/>
          </p:cNvCxnSpPr>
          <p:nvPr/>
        </p:nvCxnSpPr>
        <p:spPr>
          <a:xfrm>
            <a:off x="5042168" y="3660577"/>
            <a:ext cx="547691" cy="147184"/>
          </a:xfrm>
          <a:prstGeom prst="bentConnector2">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 name="Elbow Connector 43">
            <a:extLst>
              <a:ext uri="{FF2B5EF4-FFF2-40B4-BE49-F238E27FC236}">
                <a16:creationId xmlns:a16="http://schemas.microsoft.com/office/drawing/2014/main" id="{36D713EF-2F30-A548-A1C5-09ADE94F6996}"/>
              </a:ext>
            </a:extLst>
          </p:cNvPr>
          <p:cNvCxnSpPr>
            <a:cxnSpLocks/>
            <a:endCxn id="464" idx="2"/>
          </p:cNvCxnSpPr>
          <p:nvPr/>
        </p:nvCxnSpPr>
        <p:spPr>
          <a:xfrm flipV="1">
            <a:off x="5758241" y="3599530"/>
            <a:ext cx="839871" cy="251779"/>
          </a:xfrm>
          <a:prstGeom prst="bentConnector2">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8" name="Straight Arrow Connector 517">
            <a:extLst>
              <a:ext uri="{FF2B5EF4-FFF2-40B4-BE49-F238E27FC236}">
                <a16:creationId xmlns:a16="http://schemas.microsoft.com/office/drawing/2014/main" id="{B838FA72-FA94-D042-AF66-1B8F64891D05}"/>
              </a:ext>
            </a:extLst>
          </p:cNvPr>
          <p:cNvCxnSpPr/>
          <p:nvPr/>
        </p:nvCxnSpPr>
        <p:spPr>
          <a:xfrm flipH="1">
            <a:off x="3838511" y="3025370"/>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21" name="Straight Arrow Connector 520">
            <a:extLst>
              <a:ext uri="{FF2B5EF4-FFF2-40B4-BE49-F238E27FC236}">
                <a16:creationId xmlns:a16="http://schemas.microsoft.com/office/drawing/2014/main" id="{EB9C5202-422B-F44F-A6CB-D5B38530099C}"/>
              </a:ext>
            </a:extLst>
          </p:cNvPr>
          <p:cNvCxnSpPr>
            <a:cxnSpLocks/>
          </p:cNvCxnSpPr>
          <p:nvPr/>
        </p:nvCxnSpPr>
        <p:spPr>
          <a:xfrm flipH="1">
            <a:off x="5055633" y="3268356"/>
            <a:ext cx="253049" cy="7379"/>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64" name="Group 263">
            <a:extLst>
              <a:ext uri="{FF2B5EF4-FFF2-40B4-BE49-F238E27FC236}">
                <a16:creationId xmlns:a16="http://schemas.microsoft.com/office/drawing/2014/main" id="{EE68865B-5210-F344-867B-94AE737D326A}"/>
              </a:ext>
            </a:extLst>
          </p:cNvPr>
          <p:cNvGrpSpPr/>
          <p:nvPr/>
        </p:nvGrpSpPr>
        <p:grpSpPr>
          <a:xfrm>
            <a:off x="3575995" y="1551653"/>
            <a:ext cx="1302511" cy="646407"/>
            <a:chOff x="3792816" y="1363113"/>
            <a:chExt cx="1302511" cy="646407"/>
          </a:xfrm>
        </p:grpSpPr>
        <p:sp>
          <p:nvSpPr>
            <p:cNvPr id="559" name="Rectangle 558">
              <a:extLst>
                <a:ext uri="{FF2B5EF4-FFF2-40B4-BE49-F238E27FC236}">
                  <a16:creationId xmlns:a16="http://schemas.microsoft.com/office/drawing/2014/main" id="{493639E6-D1F7-B64F-849D-DD1F7BBD21A4}"/>
                </a:ext>
              </a:extLst>
            </p:cNvPr>
            <p:cNvSpPr/>
            <p:nvPr/>
          </p:nvSpPr>
          <p:spPr>
            <a:xfrm>
              <a:off x="3792816" y="1363113"/>
              <a:ext cx="1302511" cy="646407"/>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560" name="Group 559">
              <a:extLst>
                <a:ext uri="{FF2B5EF4-FFF2-40B4-BE49-F238E27FC236}">
                  <a16:creationId xmlns:a16="http://schemas.microsoft.com/office/drawing/2014/main" id="{3E17E19E-67BB-314A-9504-F86B9F77B828}"/>
                </a:ext>
              </a:extLst>
            </p:cNvPr>
            <p:cNvGrpSpPr/>
            <p:nvPr/>
          </p:nvGrpSpPr>
          <p:grpSpPr>
            <a:xfrm>
              <a:off x="4524923" y="1522512"/>
              <a:ext cx="375634" cy="363319"/>
              <a:chOff x="7157711" y="3116019"/>
              <a:chExt cx="548227" cy="587091"/>
            </a:xfrm>
          </p:grpSpPr>
          <p:grpSp>
            <p:nvGrpSpPr>
              <p:cNvPr id="561" name="Group 560">
                <a:extLst>
                  <a:ext uri="{FF2B5EF4-FFF2-40B4-BE49-F238E27FC236}">
                    <a16:creationId xmlns:a16="http://schemas.microsoft.com/office/drawing/2014/main" id="{E516E1DD-8B21-2746-AEB1-9F3EF512E6DA}"/>
                  </a:ext>
                </a:extLst>
              </p:cNvPr>
              <p:cNvGrpSpPr/>
              <p:nvPr/>
            </p:nvGrpSpPr>
            <p:grpSpPr>
              <a:xfrm>
                <a:off x="7157711" y="3116019"/>
                <a:ext cx="548227" cy="587091"/>
                <a:chOff x="-1168270" y="975509"/>
                <a:chExt cx="548227" cy="587091"/>
              </a:xfrm>
            </p:grpSpPr>
            <p:sp>
              <p:nvSpPr>
                <p:cNvPr id="563" name="Shape 319">
                  <a:extLst>
                    <a:ext uri="{FF2B5EF4-FFF2-40B4-BE49-F238E27FC236}">
                      <a16:creationId xmlns:a16="http://schemas.microsoft.com/office/drawing/2014/main" id="{2B4FA677-6FB7-0C40-997C-CEEDAADC016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4" name="Shape 321">
                  <a:extLst>
                    <a:ext uri="{FF2B5EF4-FFF2-40B4-BE49-F238E27FC236}">
                      <a16:creationId xmlns:a16="http://schemas.microsoft.com/office/drawing/2014/main" id="{0D80AEC5-7F4B-784B-A559-C363A81EEEBE}"/>
                    </a:ext>
                  </a:extLst>
                </p:cNvPr>
                <p:cNvSpPr/>
                <p:nvPr/>
              </p:nvSpPr>
              <p:spPr>
                <a:xfrm>
                  <a:off x="-1168270" y="1470267"/>
                  <a:ext cx="548227"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OPTIMIZATION</a:t>
                  </a:r>
                  <a:endParaRPr sz="600" b="1" dirty="0">
                    <a:solidFill>
                      <a:srgbClr val="4277BB"/>
                    </a:solidFill>
                  </a:endParaRPr>
                </a:p>
              </p:txBody>
            </p:sp>
          </p:grpSp>
          <p:pic>
            <p:nvPicPr>
              <p:cNvPr id="562" name="Picture 561">
                <a:extLst>
                  <a:ext uri="{FF2B5EF4-FFF2-40B4-BE49-F238E27FC236}">
                    <a16:creationId xmlns:a16="http://schemas.microsoft.com/office/drawing/2014/main" id="{8667EB1D-CDF5-E44D-8347-B63B6CFB2957}"/>
                  </a:ext>
                </a:extLst>
              </p:cNvPr>
              <p:cNvPicPr>
                <a:picLocks noChangeAspect="1"/>
              </p:cNvPicPr>
              <p:nvPr/>
            </p:nvPicPr>
            <p:blipFill>
              <a:blip r:embed="rId31"/>
              <a:stretch>
                <a:fillRect/>
              </a:stretch>
            </p:blipFill>
            <p:spPr>
              <a:xfrm>
                <a:off x="7234079" y="3185261"/>
                <a:ext cx="390336" cy="360310"/>
              </a:xfrm>
              <a:prstGeom prst="rect">
                <a:avLst/>
              </a:prstGeom>
            </p:spPr>
          </p:pic>
        </p:grpSp>
        <p:grpSp>
          <p:nvGrpSpPr>
            <p:cNvPr id="565" name="Group 564">
              <a:extLst>
                <a:ext uri="{FF2B5EF4-FFF2-40B4-BE49-F238E27FC236}">
                  <a16:creationId xmlns:a16="http://schemas.microsoft.com/office/drawing/2014/main" id="{9769433B-664C-0146-9DD1-11677D7F760E}"/>
                </a:ext>
              </a:extLst>
            </p:cNvPr>
            <p:cNvGrpSpPr/>
            <p:nvPr/>
          </p:nvGrpSpPr>
          <p:grpSpPr>
            <a:xfrm>
              <a:off x="3865128" y="1497647"/>
              <a:ext cx="561051" cy="490845"/>
              <a:chOff x="6319959" y="3096031"/>
              <a:chExt cx="818837" cy="793162"/>
            </a:xfrm>
          </p:grpSpPr>
          <p:grpSp>
            <p:nvGrpSpPr>
              <p:cNvPr id="566" name="Group 565">
                <a:extLst>
                  <a:ext uri="{FF2B5EF4-FFF2-40B4-BE49-F238E27FC236}">
                    <a16:creationId xmlns:a16="http://schemas.microsoft.com/office/drawing/2014/main" id="{F852B911-008F-0148-BA80-C4E191CC1EC4}"/>
                  </a:ext>
                </a:extLst>
              </p:cNvPr>
              <p:cNvGrpSpPr/>
              <p:nvPr/>
            </p:nvGrpSpPr>
            <p:grpSpPr>
              <a:xfrm>
                <a:off x="6319959" y="3096031"/>
                <a:ext cx="818837" cy="793162"/>
                <a:chOff x="-1185104" y="975509"/>
                <a:chExt cx="818837" cy="793162"/>
              </a:xfrm>
            </p:grpSpPr>
            <p:sp>
              <p:nvSpPr>
                <p:cNvPr id="568" name="Shape 319">
                  <a:extLst>
                    <a:ext uri="{FF2B5EF4-FFF2-40B4-BE49-F238E27FC236}">
                      <a16:creationId xmlns:a16="http://schemas.microsoft.com/office/drawing/2014/main" id="{5A16CF3E-D0B5-C942-B981-939FFAD1E82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9" name="Shape 321">
                  <a:extLst>
                    <a:ext uri="{FF2B5EF4-FFF2-40B4-BE49-F238E27FC236}">
                      <a16:creationId xmlns:a16="http://schemas.microsoft.com/office/drawing/2014/main" id="{E4970593-0777-1149-804A-02A2582A3D01}"/>
                    </a:ext>
                  </a:extLst>
                </p:cNvPr>
                <p:cNvSpPr/>
                <p:nvPr/>
              </p:nvSpPr>
              <p:spPr>
                <a:xfrm>
                  <a:off x="-1185104" y="1470267"/>
                  <a:ext cx="818837" cy="2984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DECISION</a:t>
                  </a:r>
                </a:p>
                <a:p>
                  <a:pPr lvl="0">
                    <a:defRPr sz="1800" b="0">
                      <a:solidFill>
                        <a:srgbClr val="000000"/>
                      </a:solidFill>
                    </a:defRPr>
                  </a:pPr>
                  <a:r>
                    <a:rPr lang="en-US" sz="600" b="1" dirty="0">
                      <a:solidFill>
                        <a:srgbClr val="4277BB"/>
                      </a:solidFill>
                    </a:rPr>
                    <a:t>MANAGEMENT</a:t>
                  </a:r>
                  <a:endParaRPr sz="600" b="1" dirty="0">
                    <a:solidFill>
                      <a:srgbClr val="4277BB"/>
                    </a:solidFill>
                  </a:endParaRPr>
                </a:p>
              </p:txBody>
            </p:sp>
          </p:grpSp>
          <p:pic>
            <p:nvPicPr>
              <p:cNvPr id="567" name="Picture 566">
                <a:extLst>
                  <a:ext uri="{FF2B5EF4-FFF2-40B4-BE49-F238E27FC236}">
                    <a16:creationId xmlns:a16="http://schemas.microsoft.com/office/drawing/2014/main" id="{6A582AF7-D7EE-2A49-8B3D-CFD087237193}"/>
                  </a:ext>
                </a:extLst>
              </p:cNvPr>
              <p:cNvPicPr>
                <a:picLocks noChangeAspect="1"/>
              </p:cNvPicPr>
              <p:nvPr/>
            </p:nvPicPr>
            <p:blipFill>
              <a:blip r:embed="rId32"/>
              <a:stretch>
                <a:fillRect/>
              </a:stretch>
            </p:blipFill>
            <p:spPr>
              <a:xfrm>
                <a:off x="6396343" y="3165316"/>
                <a:ext cx="440463" cy="306409"/>
              </a:xfrm>
              <a:prstGeom prst="rect">
                <a:avLst/>
              </a:prstGeom>
            </p:spPr>
          </p:pic>
        </p:grpSp>
        <p:sp>
          <p:nvSpPr>
            <p:cNvPr id="570" name="Shape 321">
              <a:extLst>
                <a:ext uri="{FF2B5EF4-FFF2-40B4-BE49-F238E27FC236}">
                  <a16:creationId xmlns:a16="http://schemas.microsoft.com/office/drawing/2014/main" id="{64A0BBD0-2A3F-9D46-90CE-4FE6147201A7}"/>
                </a:ext>
              </a:extLst>
            </p:cNvPr>
            <p:cNvSpPr/>
            <p:nvPr/>
          </p:nvSpPr>
          <p:spPr>
            <a:xfrm>
              <a:off x="4000022" y="1384025"/>
              <a:ext cx="954046"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DECISIONS</a:t>
              </a:r>
            </a:p>
          </p:txBody>
        </p:sp>
      </p:grpSp>
      <p:cxnSp>
        <p:nvCxnSpPr>
          <p:cNvPr id="571" name="Straight Arrow Connector 570">
            <a:extLst>
              <a:ext uri="{FF2B5EF4-FFF2-40B4-BE49-F238E27FC236}">
                <a16:creationId xmlns:a16="http://schemas.microsoft.com/office/drawing/2014/main" id="{FDB21071-91AC-9348-AAA6-26EAECE71D27}"/>
              </a:ext>
            </a:extLst>
          </p:cNvPr>
          <p:cNvCxnSpPr>
            <a:cxnSpLocks/>
          </p:cNvCxnSpPr>
          <p:nvPr/>
        </p:nvCxnSpPr>
        <p:spPr>
          <a:xfrm>
            <a:off x="4224585" y="2171346"/>
            <a:ext cx="0" cy="21882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75" name="Straight Arrow Connector 574">
            <a:extLst>
              <a:ext uri="{FF2B5EF4-FFF2-40B4-BE49-F238E27FC236}">
                <a16:creationId xmlns:a16="http://schemas.microsoft.com/office/drawing/2014/main" id="{0EDE46D6-1930-6048-AD74-F1A94AB08006}"/>
              </a:ext>
            </a:extLst>
          </p:cNvPr>
          <p:cNvCxnSpPr>
            <a:cxnSpLocks/>
          </p:cNvCxnSpPr>
          <p:nvPr/>
        </p:nvCxnSpPr>
        <p:spPr>
          <a:xfrm>
            <a:off x="3800552" y="838608"/>
            <a:ext cx="2666" cy="684918"/>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68" name="Group 267">
            <a:extLst>
              <a:ext uri="{FF2B5EF4-FFF2-40B4-BE49-F238E27FC236}">
                <a16:creationId xmlns:a16="http://schemas.microsoft.com/office/drawing/2014/main" id="{B80EA976-5D5E-0441-B7D9-7B9D73B51A37}"/>
              </a:ext>
            </a:extLst>
          </p:cNvPr>
          <p:cNvGrpSpPr/>
          <p:nvPr/>
        </p:nvGrpSpPr>
        <p:grpSpPr>
          <a:xfrm>
            <a:off x="5319025" y="1561079"/>
            <a:ext cx="2751798" cy="1081871"/>
            <a:chOff x="5535846" y="1495090"/>
            <a:chExt cx="2751798" cy="1081871"/>
          </a:xfrm>
        </p:grpSpPr>
        <p:grpSp>
          <p:nvGrpSpPr>
            <p:cNvPr id="531" name="Group 530">
              <a:extLst>
                <a:ext uri="{FF2B5EF4-FFF2-40B4-BE49-F238E27FC236}">
                  <a16:creationId xmlns:a16="http://schemas.microsoft.com/office/drawing/2014/main" id="{DD22B872-A27E-7441-8394-431BCC0E50FE}"/>
                </a:ext>
              </a:extLst>
            </p:cNvPr>
            <p:cNvGrpSpPr/>
            <p:nvPr/>
          </p:nvGrpSpPr>
          <p:grpSpPr>
            <a:xfrm>
              <a:off x="7238974" y="2027485"/>
              <a:ext cx="1048670" cy="530591"/>
              <a:chOff x="6729838" y="471634"/>
              <a:chExt cx="1419012" cy="757562"/>
            </a:xfrm>
          </p:grpSpPr>
          <p:grpSp>
            <p:nvGrpSpPr>
              <p:cNvPr id="532" name="Group 531">
                <a:extLst>
                  <a:ext uri="{FF2B5EF4-FFF2-40B4-BE49-F238E27FC236}">
                    <a16:creationId xmlns:a16="http://schemas.microsoft.com/office/drawing/2014/main" id="{88FD3D25-4260-BF4B-B536-9DF804FAC389}"/>
                  </a:ext>
                </a:extLst>
              </p:cNvPr>
              <p:cNvGrpSpPr/>
              <p:nvPr/>
            </p:nvGrpSpPr>
            <p:grpSpPr>
              <a:xfrm>
                <a:off x="6729838" y="471634"/>
                <a:ext cx="1419012" cy="757562"/>
                <a:chOff x="-1180506" y="975509"/>
                <a:chExt cx="1419012" cy="757562"/>
              </a:xfrm>
            </p:grpSpPr>
            <p:sp>
              <p:nvSpPr>
                <p:cNvPr id="534" name="Shape 319">
                  <a:extLst>
                    <a:ext uri="{FF2B5EF4-FFF2-40B4-BE49-F238E27FC236}">
                      <a16:creationId xmlns:a16="http://schemas.microsoft.com/office/drawing/2014/main" id="{81FFFA11-946F-584D-ADCA-6777AA95939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44399"/>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35" name="Shape 321">
                  <a:extLst>
                    <a:ext uri="{FF2B5EF4-FFF2-40B4-BE49-F238E27FC236}">
                      <a16:creationId xmlns:a16="http://schemas.microsoft.com/office/drawing/2014/main" id="{525EC5B0-1B02-2C47-A559-0B219E6C85AE}"/>
                    </a:ext>
                  </a:extLst>
                </p:cNvPr>
                <p:cNvSpPr/>
                <p:nvPr/>
              </p:nvSpPr>
              <p:spPr>
                <a:xfrm>
                  <a:off x="-1180506" y="1469410"/>
                  <a:ext cx="1419012" cy="26366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0070C0"/>
                      </a:solidFill>
                      <a:latin typeface="+mj-lt"/>
                    </a:rPr>
                    <a:t>AI  TRUST</a:t>
                  </a:r>
                </a:p>
                <a:p>
                  <a:pPr lvl="0">
                    <a:defRPr sz="1800" b="0">
                      <a:solidFill>
                        <a:srgbClr val="000000"/>
                      </a:solidFill>
                    </a:defRPr>
                  </a:pPr>
                  <a:r>
                    <a:rPr lang="en-US" sz="600" dirty="0">
                      <a:solidFill>
                        <a:srgbClr val="0070C0"/>
                      </a:solidFill>
                      <a:latin typeface="+mj-lt"/>
                    </a:rPr>
                    <a:t>&amp; MONITORING</a:t>
                  </a:r>
                </a:p>
              </p:txBody>
            </p:sp>
          </p:grpSp>
          <p:pic>
            <p:nvPicPr>
              <p:cNvPr id="533" name="Picture 532">
                <a:extLst>
                  <a:ext uri="{FF2B5EF4-FFF2-40B4-BE49-F238E27FC236}">
                    <a16:creationId xmlns:a16="http://schemas.microsoft.com/office/drawing/2014/main" id="{9743FF57-6A95-1D46-90F1-838158D1E96E}"/>
                  </a:ext>
                </a:extLst>
              </p:cNvPr>
              <p:cNvPicPr>
                <a:picLocks noChangeAspect="1"/>
              </p:cNvPicPr>
              <p:nvPr/>
            </p:nvPicPr>
            <p:blipFill>
              <a:blip r:embed="rId33"/>
              <a:stretch>
                <a:fillRect/>
              </a:stretch>
            </p:blipFill>
            <p:spPr>
              <a:xfrm>
                <a:off x="6857748" y="525614"/>
                <a:ext cx="324229" cy="339668"/>
              </a:xfrm>
              <a:prstGeom prst="rect">
                <a:avLst/>
              </a:prstGeom>
            </p:spPr>
          </p:pic>
        </p:grpSp>
        <p:grpSp>
          <p:nvGrpSpPr>
            <p:cNvPr id="536" name="Group 535">
              <a:extLst>
                <a:ext uri="{FF2B5EF4-FFF2-40B4-BE49-F238E27FC236}">
                  <a16:creationId xmlns:a16="http://schemas.microsoft.com/office/drawing/2014/main" id="{47928200-DD74-9F41-8206-A36446BED65F}"/>
                </a:ext>
              </a:extLst>
            </p:cNvPr>
            <p:cNvGrpSpPr/>
            <p:nvPr/>
          </p:nvGrpSpPr>
          <p:grpSpPr>
            <a:xfrm>
              <a:off x="6535353" y="2031435"/>
              <a:ext cx="343111" cy="457086"/>
              <a:chOff x="6749287" y="1634256"/>
              <a:chExt cx="533799" cy="679424"/>
            </a:xfrm>
          </p:grpSpPr>
          <p:grpSp>
            <p:nvGrpSpPr>
              <p:cNvPr id="537" name="Group 536">
                <a:extLst>
                  <a:ext uri="{FF2B5EF4-FFF2-40B4-BE49-F238E27FC236}">
                    <a16:creationId xmlns:a16="http://schemas.microsoft.com/office/drawing/2014/main" id="{57063C77-C812-DC41-994D-74C09029345E}"/>
                  </a:ext>
                </a:extLst>
              </p:cNvPr>
              <p:cNvGrpSpPr/>
              <p:nvPr/>
            </p:nvGrpSpPr>
            <p:grpSpPr>
              <a:xfrm>
                <a:off x="6749287" y="1634256"/>
                <a:ext cx="533799" cy="679424"/>
                <a:chOff x="-1161058" y="975509"/>
                <a:chExt cx="533799" cy="679424"/>
              </a:xfrm>
            </p:grpSpPr>
            <p:sp>
              <p:nvSpPr>
                <p:cNvPr id="539" name="Shape 319">
                  <a:extLst>
                    <a:ext uri="{FF2B5EF4-FFF2-40B4-BE49-F238E27FC236}">
                      <a16:creationId xmlns:a16="http://schemas.microsoft.com/office/drawing/2014/main" id="{3010027A-54A0-0C44-BAFD-D242C43848E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0" name="Shape 321">
                  <a:extLst>
                    <a:ext uri="{FF2B5EF4-FFF2-40B4-BE49-F238E27FC236}">
                      <a16:creationId xmlns:a16="http://schemas.microsoft.com/office/drawing/2014/main" id="{037260CA-BA55-B445-9F11-26878AAD204F}"/>
                    </a:ext>
                  </a:extLst>
                </p:cNvPr>
                <p:cNvSpPr/>
                <p:nvPr/>
              </p:nvSpPr>
              <p:spPr>
                <a:xfrm>
                  <a:off x="-1161058" y="1470267"/>
                  <a:ext cx="533799"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AI MODEL</a:t>
                  </a:r>
                </a:p>
                <a:p>
                  <a:pPr lvl="0">
                    <a:defRPr sz="1800" b="0">
                      <a:solidFill>
                        <a:srgbClr val="000000"/>
                      </a:solidFill>
                    </a:defRPr>
                  </a:pPr>
                  <a:r>
                    <a:rPr lang="en-US" sz="600" b="1" dirty="0">
                      <a:solidFill>
                        <a:srgbClr val="4277BB"/>
                      </a:solidFill>
                    </a:rPr>
                    <a:t>DEPLOYMENT</a:t>
                  </a:r>
                  <a:endParaRPr sz="600" b="1" dirty="0">
                    <a:solidFill>
                      <a:srgbClr val="4277BB"/>
                    </a:solidFill>
                  </a:endParaRPr>
                </a:p>
              </p:txBody>
            </p:sp>
          </p:grpSp>
          <p:pic>
            <p:nvPicPr>
              <p:cNvPr id="538" name="Picture 537">
                <a:extLst>
                  <a:ext uri="{FF2B5EF4-FFF2-40B4-BE49-F238E27FC236}">
                    <a16:creationId xmlns:a16="http://schemas.microsoft.com/office/drawing/2014/main" id="{6C7C8C1D-3D26-9942-9C53-BF743824449E}"/>
                  </a:ext>
                </a:extLst>
              </p:cNvPr>
              <p:cNvPicPr>
                <a:picLocks noChangeAspect="1"/>
              </p:cNvPicPr>
              <p:nvPr/>
            </p:nvPicPr>
            <p:blipFill>
              <a:blip r:embed="rId34"/>
              <a:stretch>
                <a:fillRect/>
              </a:stretch>
            </p:blipFill>
            <p:spPr>
              <a:xfrm>
                <a:off x="6839582" y="1697739"/>
                <a:ext cx="360562" cy="334808"/>
              </a:xfrm>
              <a:prstGeom prst="rect">
                <a:avLst/>
              </a:prstGeom>
            </p:spPr>
          </p:pic>
        </p:grpSp>
        <p:grpSp>
          <p:nvGrpSpPr>
            <p:cNvPr id="541" name="Group 540">
              <a:extLst>
                <a:ext uri="{FF2B5EF4-FFF2-40B4-BE49-F238E27FC236}">
                  <a16:creationId xmlns:a16="http://schemas.microsoft.com/office/drawing/2014/main" id="{EF0B53FB-3506-6940-B804-10672AE0813E}"/>
                </a:ext>
              </a:extLst>
            </p:cNvPr>
            <p:cNvGrpSpPr/>
            <p:nvPr/>
          </p:nvGrpSpPr>
          <p:grpSpPr>
            <a:xfrm>
              <a:off x="5640928" y="2009853"/>
              <a:ext cx="758241" cy="522806"/>
              <a:chOff x="5508268" y="2264710"/>
              <a:chExt cx="1026018" cy="746448"/>
            </a:xfrm>
          </p:grpSpPr>
          <p:grpSp>
            <p:nvGrpSpPr>
              <p:cNvPr id="542" name="Group 541">
                <a:extLst>
                  <a:ext uri="{FF2B5EF4-FFF2-40B4-BE49-F238E27FC236}">
                    <a16:creationId xmlns:a16="http://schemas.microsoft.com/office/drawing/2014/main" id="{D87D27C8-86D3-1C41-9F2E-3240FC67CE87}"/>
                  </a:ext>
                </a:extLst>
              </p:cNvPr>
              <p:cNvGrpSpPr/>
              <p:nvPr/>
            </p:nvGrpSpPr>
            <p:grpSpPr>
              <a:xfrm>
                <a:off x="5508268" y="2264710"/>
                <a:ext cx="1026018" cy="746448"/>
                <a:chOff x="-1320795" y="975509"/>
                <a:chExt cx="1026018" cy="746448"/>
              </a:xfrm>
            </p:grpSpPr>
            <p:sp>
              <p:nvSpPr>
                <p:cNvPr id="544" name="Shape 319">
                  <a:extLst>
                    <a:ext uri="{FF2B5EF4-FFF2-40B4-BE49-F238E27FC236}">
                      <a16:creationId xmlns:a16="http://schemas.microsoft.com/office/drawing/2014/main" id="{B3107727-15E6-774F-8672-6D6CB3DC157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321">
                  <a:extLst>
                    <a:ext uri="{FF2B5EF4-FFF2-40B4-BE49-F238E27FC236}">
                      <a16:creationId xmlns:a16="http://schemas.microsoft.com/office/drawing/2014/main" id="{1DFD7E63-04F6-9347-9438-F1A50CEAD43B}"/>
                    </a:ext>
                  </a:extLst>
                </p:cNvPr>
                <p:cNvSpPr/>
                <p:nvPr/>
              </p:nvSpPr>
              <p:spPr>
                <a:xfrm>
                  <a:off x="-1320795" y="1458296"/>
                  <a:ext cx="1026018" cy="26366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SCIENCE &amp; AI MODEL BUILDER</a:t>
                  </a:r>
                  <a:endParaRPr sz="600" b="1" dirty="0">
                    <a:solidFill>
                      <a:srgbClr val="4277BB"/>
                    </a:solidFill>
                  </a:endParaRPr>
                </a:p>
              </p:txBody>
            </p:sp>
          </p:grpSp>
          <p:pic>
            <p:nvPicPr>
              <p:cNvPr id="543" name="Picture 542">
                <a:extLst>
                  <a:ext uri="{FF2B5EF4-FFF2-40B4-BE49-F238E27FC236}">
                    <a16:creationId xmlns:a16="http://schemas.microsoft.com/office/drawing/2014/main" id="{79047B9C-889A-364F-AD5A-D54096559ECA}"/>
                  </a:ext>
                </a:extLst>
              </p:cNvPr>
              <p:cNvPicPr>
                <a:picLocks noChangeAspect="1"/>
              </p:cNvPicPr>
              <p:nvPr/>
            </p:nvPicPr>
            <p:blipFill>
              <a:blip r:embed="rId35"/>
              <a:stretch>
                <a:fillRect/>
              </a:stretch>
            </p:blipFill>
            <p:spPr>
              <a:xfrm>
                <a:off x="5756212" y="2367751"/>
                <a:ext cx="353625" cy="274059"/>
              </a:xfrm>
              <a:prstGeom prst="rect">
                <a:avLst/>
              </a:prstGeom>
            </p:spPr>
          </p:pic>
        </p:grpSp>
        <p:grpSp>
          <p:nvGrpSpPr>
            <p:cNvPr id="546" name="Group 545">
              <a:extLst>
                <a:ext uri="{FF2B5EF4-FFF2-40B4-BE49-F238E27FC236}">
                  <a16:creationId xmlns:a16="http://schemas.microsoft.com/office/drawing/2014/main" id="{45270875-9BBA-4641-A979-CBDAE5E27D6A}"/>
                </a:ext>
              </a:extLst>
            </p:cNvPr>
            <p:cNvGrpSpPr/>
            <p:nvPr/>
          </p:nvGrpSpPr>
          <p:grpSpPr>
            <a:xfrm>
              <a:off x="5958518" y="1555987"/>
              <a:ext cx="898778" cy="279031"/>
              <a:chOff x="6937131" y="2295508"/>
              <a:chExt cx="1459538" cy="456947"/>
            </a:xfrm>
          </p:grpSpPr>
          <p:grpSp>
            <p:nvGrpSpPr>
              <p:cNvPr id="547" name="Group 546">
                <a:extLst>
                  <a:ext uri="{FF2B5EF4-FFF2-40B4-BE49-F238E27FC236}">
                    <a16:creationId xmlns:a16="http://schemas.microsoft.com/office/drawing/2014/main" id="{A30E3639-D17E-9246-A1F8-9912960C9434}"/>
                  </a:ext>
                </a:extLst>
              </p:cNvPr>
              <p:cNvGrpSpPr/>
              <p:nvPr/>
            </p:nvGrpSpPr>
            <p:grpSpPr>
              <a:xfrm>
                <a:off x="6937131" y="2295508"/>
                <a:ext cx="1459538" cy="456947"/>
                <a:chOff x="-2125224" y="1006385"/>
                <a:chExt cx="1459538" cy="456947"/>
              </a:xfrm>
            </p:grpSpPr>
            <p:sp>
              <p:nvSpPr>
                <p:cNvPr id="549" name="Shape 319">
                  <a:extLst>
                    <a:ext uri="{FF2B5EF4-FFF2-40B4-BE49-F238E27FC236}">
                      <a16:creationId xmlns:a16="http://schemas.microsoft.com/office/drawing/2014/main" id="{7C650A00-C93B-1F4D-BD74-999BCB262C96}"/>
                    </a:ext>
                  </a:extLst>
                </p:cNvPr>
                <p:cNvSpPr/>
                <p:nvPr/>
              </p:nvSpPr>
              <p:spPr>
                <a:xfrm>
                  <a:off x="-1122633" y="1006385"/>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44399"/>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0" name="Shape 321">
                  <a:extLst>
                    <a:ext uri="{FF2B5EF4-FFF2-40B4-BE49-F238E27FC236}">
                      <a16:creationId xmlns:a16="http://schemas.microsoft.com/office/drawing/2014/main" id="{ADD29CCA-6A6E-8749-ADB4-66F4A86680AE}"/>
                    </a:ext>
                  </a:extLst>
                </p:cNvPr>
                <p:cNvSpPr/>
                <p:nvPr/>
              </p:nvSpPr>
              <p:spPr>
                <a:xfrm>
                  <a:off x="-2125224" y="1187766"/>
                  <a:ext cx="650819"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AI INSIGHT </a:t>
                  </a:r>
                </a:p>
                <a:p>
                  <a:pPr lvl="0">
                    <a:defRPr sz="1800" b="0">
                      <a:solidFill>
                        <a:srgbClr val="000000"/>
                      </a:solidFill>
                    </a:defRPr>
                  </a:pPr>
                  <a:r>
                    <a:rPr lang="en-US" sz="600" b="1" dirty="0">
                      <a:solidFill>
                        <a:srgbClr val="4277BB"/>
                      </a:solidFill>
                    </a:rPr>
                    <a:t>ORCHESTRATOR</a:t>
                  </a:r>
                  <a:endParaRPr sz="600" b="1" dirty="0">
                    <a:solidFill>
                      <a:srgbClr val="4277BB"/>
                    </a:solidFill>
                  </a:endParaRPr>
                </a:p>
              </p:txBody>
            </p:sp>
          </p:grpSp>
          <p:pic>
            <p:nvPicPr>
              <p:cNvPr id="548" name="Picture 547">
                <a:extLst>
                  <a:ext uri="{FF2B5EF4-FFF2-40B4-BE49-F238E27FC236}">
                    <a16:creationId xmlns:a16="http://schemas.microsoft.com/office/drawing/2014/main" id="{4C3EE1D9-7529-2246-B19B-D3C1A58C608B}"/>
                  </a:ext>
                </a:extLst>
              </p:cNvPr>
              <p:cNvPicPr>
                <a:picLocks noChangeAspect="1"/>
              </p:cNvPicPr>
              <p:nvPr/>
            </p:nvPicPr>
            <p:blipFill>
              <a:blip r:embed="rId36"/>
              <a:stretch>
                <a:fillRect/>
              </a:stretch>
            </p:blipFill>
            <p:spPr>
              <a:xfrm>
                <a:off x="7960167" y="2350072"/>
                <a:ext cx="402658" cy="304448"/>
              </a:xfrm>
              <a:prstGeom prst="rect">
                <a:avLst/>
              </a:prstGeom>
            </p:spPr>
          </p:pic>
        </p:grpSp>
        <p:sp>
          <p:nvSpPr>
            <p:cNvPr id="551" name="Rectangle 550">
              <a:extLst>
                <a:ext uri="{FF2B5EF4-FFF2-40B4-BE49-F238E27FC236}">
                  <a16:creationId xmlns:a16="http://schemas.microsoft.com/office/drawing/2014/main" id="{00B6AFAC-7879-9A45-B11C-2E227784D08A}"/>
                </a:ext>
              </a:extLst>
            </p:cNvPr>
            <p:cNvSpPr/>
            <p:nvPr/>
          </p:nvSpPr>
          <p:spPr>
            <a:xfrm>
              <a:off x="5535846" y="1495090"/>
              <a:ext cx="2320338" cy="1081871"/>
            </a:xfrm>
            <a:prstGeom prst="rect">
              <a:avLst/>
            </a:prstGeom>
            <a:noFill/>
            <a:ln w="50800" cap="flat">
              <a:solidFill>
                <a:srgbClr val="00B0F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58" name="Shape 321">
              <a:extLst>
                <a:ext uri="{FF2B5EF4-FFF2-40B4-BE49-F238E27FC236}">
                  <a16:creationId xmlns:a16="http://schemas.microsoft.com/office/drawing/2014/main" id="{1B4D42C2-B40A-3747-809C-A5134A3B3B31}"/>
                </a:ext>
              </a:extLst>
            </p:cNvPr>
            <p:cNvSpPr/>
            <p:nvPr/>
          </p:nvSpPr>
          <p:spPr>
            <a:xfrm>
              <a:off x="7199967" y="1534619"/>
              <a:ext cx="496731" cy="2769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TRUSTED AI (FIT FOR PURPOSE)</a:t>
              </a:r>
            </a:p>
          </p:txBody>
        </p:sp>
        <p:cxnSp>
          <p:nvCxnSpPr>
            <p:cNvPr id="581" name="Straight Arrow Connector 580">
              <a:extLst>
                <a:ext uri="{FF2B5EF4-FFF2-40B4-BE49-F238E27FC236}">
                  <a16:creationId xmlns:a16="http://schemas.microsoft.com/office/drawing/2014/main" id="{3775BFD6-03BA-764F-9F0B-CCD38C150A5E}"/>
                </a:ext>
              </a:extLst>
            </p:cNvPr>
            <p:cNvCxnSpPr>
              <a:cxnSpLocks/>
            </p:cNvCxnSpPr>
            <p:nvPr/>
          </p:nvCxnSpPr>
          <p:spPr>
            <a:xfrm flipH="1">
              <a:off x="6114254" y="2180773"/>
              <a:ext cx="418915" cy="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83" name="Straight Arrow Connector 582">
              <a:extLst>
                <a:ext uri="{FF2B5EF4-FFF2-40B4-BE49-F238E27FC236}">
                  <a16:creationId xmlns:a16="http://schemas.microsoft.com/office/drawing/2014/main" id="{4EF13542-30A1-3241-9D6A-31EDC47AF8D8}"/>
                </a:ext>
              </a:extLst>
            </p:cNvPr>
            <p:cNvCxnSpPr>
              <a:cxnSpLocks/>
            </p:cNvCxnSpPr>
            <p:nvPr/>
          </p:nvCxnSpPr>
          <p:spPr>
            <a:xfrm flipH="1">
              <a:off x="6859896" y="2171346"/>
              <a:ext cx="418915" cy="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84" name="Straight Arrow Connector 583">
              <a:extLst>
                <a:ext uri="{FF2B5EF4-FFF2-40B4-BE49-F238E27FC236}">
                  <a16:creationId xmlns:a16="http://schemas.microsoft.com/office/drawing/2014/main" id="{F726186F-F56E-C247-9885-FBAD136B2AB1}"/>
                </a:ext>
              </a:extLst>
            </p:cNvPr>
            <p:cNvCxnSpPr/>
            <p:nvPr/>
          </p:nvCxnSpPr>
          <p:spPr>
            <a:xfrm flipH="1">
              <a:off x="6707037" y="1798616"/>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1" name="Elbow Connector 60">
            <a:extLst>
              <a:ext uri="{FF2B5EF4-FFF2-40B4-BE49-F238E27FC236}">
                <a16:creationId xmlns:a16="http://schemas.microsoft.com/office/drawing/2014/main" id="{2E397B2F-C27A-544F-A102-94EB3FEBB57B}"/>
              </a:ext>
            </a:extLst>
          </p:cNvPr>
          <p:cNvCxnSpPr>
            <a:cxnSpLocks/>
          </p:cNvCxnSpPr>
          <p:nvPr/>
        </p:nvCxnSpPr>
        <p:spPr>
          <a:xfrm flipV="1">
            <a:off x="5062046" y="2243535"/>
            <a:ext cx="548326" cy="530521"/>
          </a:xfrm>
          <a:prstGeom prst="bentConnector3">
            <a:avLst>
              <a:gd name="adj1" fmla="val 24212"/>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Elbow Connector 259">
            <a:extLst>
              <a:ext uri="{FF2B5EF4-FFF2-40B4-BE49-F238E27FC236}">
                <a16:creationId xmlns:a16="http://schemas.microsoft.com/office/drawing/2014/main" id="{F2260552-1FB3-EC47-9F10-F7FFD0B69A38}"/>
              </a:ext>
            </a:extLst>
          </p:cNvPr>
          <p:cNvCxnSpPr/>
          <p:nvPr/>
        </p:nvCxnSpPr>
        <p:spPr>
          <a:xfrm>
            <a:off x="4878506" y="1913132"/>
            <a:ext cx="689220" cy="152160"/>
          </a:xfrm>
          <a:prstGeom prst="bentConnector3">
            <a:avLst>
              <a:gd name="adj1" fmla="val 44529"/>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63" name="Group 262">
            <a:extLst>
              <a:ext uri="{FF2B5EF4-FFF2-40B4-BE49-F238E27FC236}">
                <a16:creationId xmlns:a16="http://schemas.microsoft.com/office/drawing/2014/main" id="{3F83B0EC-9AA8-6748-B51F-29A1075ECBE9}"/>
              </a:ext>
            </a:extLst>
          </p:cNvPr>
          <p:cNvGrpSpPr/>
          <p:nvPr/>
        </p:nvGrpSpPr>
        <p:grpSpPr>
          <a:xfrm>
            <a:off x="4516610" y="915934"/>
            <a:ext cx="3318414" cy="542456"/>
            <a:chOff x="430980" y="1085681"/>
            <a:chExt cx="3318414" cy="542456"/>
          </a:xfrm>
        </p:grpSpPr>
        <p:sp>
          <p:nvSpPr>
            <p:cNvPr id="598" name="Rectangle 597">
              <a:extLst>
                <a:ext uri="{FF2B5EF4-FFF2-40B4-BE49-F238E27FC236}">
                  <a16:creationId xmlns:a16="http://schemas.microsoft.com/office/drawing/2014/main" id="{C8DF7C01-C9CF-8240-8E2A-D0251AAD0C96}"/>
                </a:ext>
              </a:extLst>
            </p:cNvPr>
            <p:cNvSpPr/>
            <p:nvPr/>
          </p:nvSpPr>
          <p:spPr>
            <a:xfrm>
              <a:off x="430980" y="1085681"/>
              <a:ext cx="3318414" cy="523602"/>
            </a:xfrm>
            <a:prstGeom prst="rect">
              <a:avLst/>
            </a:prstGeom>
            <a:noFill/>
            <a:ln w="53975" cap="flat">
              <a:solidFill>
                <a:schemeClr val="accent4">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599" name="Group 598">
              <a:extLst>
                <a:ext uri="{FF2B5EF4-FFF2-40B4-BE49-F238E27FC236}">
                  <a16:creationId xmlns:a16="http://schemas.microsoft.com/office/drawing/2014/main" id="{0F63E329-5F10-504B-9929-8A58B11ECC19}"/>
                </a:ext>
              </a:extLst>
            </p:cNvPr>
            <p:cNvGrpSpPr/>
            <p:nvPr/>
          </p:nvGrpSpPr>
          <p:grpSpPr>
            <a:xfrm>
              <a:off x="909643" y="1124958"/>
              <a:ext cx="357641" cy="405810"/>
              <a:chOff x="6471973" y="4610846"/>
              <a:chExt cx="603667" cy="618629"/>
            </a:xfrm>
          </p:grpSpPr>
          <p:grpSp>
            <p:nvGrpSpPr>
              <p:cNvPr id="600" name="Group 599">
                <a:extLst>
                  <a:ext uri="{FF2B5EF4-FFF2-40B4-BE49-F238E27FC236}">
                    <a16:creationId xmlns:a16="http://schemas.microsoft.com/office/drawing/2014/main" id="{B171590F-398E-4649-B56C-B79A308DC525}"/>
                  </a:ext>
                </a:extLst>
              </p:cNvPr>
              <p:cNvGrpSpPr/>
              <p:nvPr/>
            </p:nvGrpSpPr>
            <p:grpSpPr>
              <a:xfrm>
                <a:off x="6471973" y="4610846"/>
                <a:ext cx="603667" cy="618629"/>
                <a:chOff x="-802849" y="4034858"/>
                <a:chExt cx="603667" cy="618629"/>
              </a:xfrm>
            </p:grpSpPr>
            <p:pic>
              <p:nvPicPr>
                <p:cNvPr id="602" name="Picture 601">
                  <a:extLst>
                    <a:ext uri="{FF2B5EF4-FFF2-40B4-BE49-F238E27FC236}">
                      <a16:creationId xmlns:a16="http://schemas.microsoft.com/office/drawing/2014/main" id="{46EE5234-FCB1-534A-8ABD-C0FA07264742}"/>
                    </a:ext>
                  </a:extLst>
                </p:cNvPr>
                <p:cNvPicPr>
                  <a:picLocks noChangeAspect="1"/>
                </p:cNvPicPr>
                <p:nvPr/>
              </p:nvPicPr>
              <p:blipFill>
                <a:blip r:embed="rId37"/>
                <a:stretch>
                  <a:fillRect/>
                </a:stretch>
              </p:blipFill>
              <p:spPr>
                <a:xfrm>
                  <a:off x="-802849" y="4034858"/>
                  <a:ext cx="455043" cy="455043"/>
                </a:xfrm>
                <a:prstGeom prst="rect">
                  <a:avLst/>
                </a:prstGeom>
              </p:spPr>
            </p:pic>
            <p:sp>
              <p:nvSpPr>
                <p:cNvPr id="603" name="Shape 321">
                  <a:extLst>
                    <a:ext uri="{FF2B5EF4-FFF2-40B4-BE49-F238E27FC236}">
                      <a16:creationId xmlns:a16="http://schemas.microsoft.com/office/drawing/2014/main" id="{95C16AB3-1542-8F48-9693-8621C9837773}"/>
                    </a:ext>
                  </a:extLst>
                </p:cNvPr>
                <p:cNvSpPr/>
                <p:nvPr/>
              </p:nvSpPr>
              <p:spPr>
                <a:xfrm>
                  <a:off x="-770092" y="4512732"/>
                  <a:ext cx="570910" cy="14075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0070C0"/>
                      </a:solidFill>
                    </a:rPr>
                    <a:t>SPEECH </a:t>
                  </a:r>
                </a:p>
              </p:txBody>
            </p:sp>
          </p:grpSp>
          <p:pic>
            <p:nvPicPr>
              <p:cNvPr id="601" name="Picture 600">
                <a:extLst>
                  <a:ext uri="{FF2B5EF4-FFF2-40B4-BE49-F238E27FC236}">
                    <a16:creationId xmlns:a16="http://schemas.microsoft.com/office/drawing/2014/main" id="{9A2C55E1-CF75-064E-B365-64F64FE78694}"/>
                  </a:ext>
                </a:extLst>
              </p:cNvPr>
              <p:cNvPicPr>
                <a:picLocks noChangeAspect="1"/>
              </p:cNvPicPr>
              <p:nvPr/>
            </p:nvPicPr>
            <p:blipFill>
              <a:blip r:embed="rId38"/>
              <a:stretch>
                <a:fillRect/>
              </a:stretch>
            </p:blipFill>
            <p:spPr>
              <a:xfrm>
                <a:off x="6538566" y="4688570"/>
                <a:ext cx="304296" cy="304296"/>
              </a:xfrm>
              <a:prstGeom prst="rect">
                <a:avLst/>
              </a:prstGeom>
            </p:spPr>
          </p:pic>
        </p:grpSp>
        <p:grpSp>
          <p:nvGrpSpPr>
            <p:cNvPr id="604" name="Group 603">
              <a:extLst>
                <a:ext uri="{FF2B5EF4-FFF2-40B4-BE49-F238E27FC236}">
                  <a16:creationId xmlns:a16="http://schemas.microsoft.com/office/drawing/2014/main" id="{20B8B476-B3AA-554D-9B55-A0338F79C981}"/>
                </a:ext>
              </a:extLst>
            </p:cNvPr>
            <p:cNvGrpSpPr/>
            <p:nvPr/>
          </p:nvGrpSpPr>
          <p:grpSpPr>
            <a:xfrm>
              <a:off x="472950" y="1112482"/>
              <a:ext cx="493266" cy="498145"/>
              <a:chOff x="7124763" y="4610846"/>
              <a:chExt cx="832588" cy="759386"/>
            </a:xfrm>
          </p:grpSpPr>
          <p:grpSp>
            <p:nvGrpSpPr>
              <p:cNvPr id="605" name="Group 604">
                <a:extLst>
                  <a:ext uri="{FF2B5EF4-FFF2-40B4-BE49-F238E27FC236}">
                    <a16:creationId xmlns:a16="http://schemas.microsoft.com/office/drawing/2014/main" id="{3EE3269D-A1B2-7E41-A340-904C65634116}"/>
                  </a:ext>
                </a:extLst>
              </p:cNvPr>
              <p:cNvGrpSpPr/>
              <p:nvPr/>
            </p:nvGrpSpPr>
            <p:grpSpPr>
              <a:xfrm>
                <a:off x="7124763" y="4610846"/>
                <a:ext cx="832588" cy="759386"/>
                <a:chOff x="-806154" y="4034858"/>
                <a:chExt cx="832588" cy="759386"/>
              </a:xfrm>
            </p:grpSpPr>
            <p:pic>
              <p:nvPicPr>
                <p:cNvPr id="607" name="Picture 606">
                  <a:extLst>
                    <a:ext uri="{FF2B5EF4-FFF2-40B4-BE49-F238E27FC236}">
                      <a16:creationId xmlns:a16="http://schemas.microsoft.com/office/drawing/2014/main" id="{B542051A-F58C-9A41-B0E0-A8B1F4839F86}"/>
                    </a:ext>
                  </a:extLst>
                </p:cNvPr>
                <p:cNvPicPr>
                  <a:picLocks noChangeAspect="1"/>
                </p:cNvPicPr>
                <p:nvPr/>
              </p:nvPicPr>
              <p:blipFill>
                <a:blip r:embed="rId37"/>
                <a:stretch>
                  <a:fillRect/>
                </a:stretch>
              </p:blipFill>
              <p:spPr>
                <a:xfrm>
                  <a:off x="-802849" y="4034858"/>
                  <a:ext cx="455043" cy="455043"/>
                </a:xfrm>
                <a:prstGeom prst="rect">
                  <a:avLst/>
                </a:prstGeom>
              </p:spPr>
            </p:pic>
            <p:sp>
              <p:nvSpPr>
                <p:cNvPr id="608" name="Shape 321">
                  <a:extLst>
                    <a:ext uri="{FF2B5EF4-FFF2-40B4-BE49-F238E27FC236}">
                      <a16:creationId xmlns:a16="http://schemas.microsoft.com/office/drawing/2014/main" id="{3A6F6022-2EA5-3442-B725-2097397F1F41}"/>
                    </a:ext>
                  </a:extLst>
                </p:cNvPr>
                <p:cNvSpPr/>
                <p:nvPr/>
              </p:nvSpPr>
              <p:spPr>
                <a:xfrm>
                  <a:off x="-806154" y="4512734"/>
                  <a:ext cx="832588" cy="2815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NATURAL </a:t>
                  </a:r>
                </a:p>
                <a:p>
                  <a:pPr lvl="0">
                    <a:defRPr sz="1800" b="0">
                      <a:solidFill>
                        <a:srgbClr val="000000"/>
                      </a:solidFill>
                    </a:defRPr>
                  </a:pPr>
                  <a:r>
                    <a:rPr lang="en-US" sz="600" b="1" dirty="0">
                      <a:solidFill>
                        <a:srgbClr val="4277BB"/>
                      </a:solidFill>
                    </a:rPr>
                    <a:t>LANGUAGE</a:t>
                  </a:r>
                </a:p>
              </p:txBody>
            </p:sp>
          </p:grpSp>
          <p:pic>
            <p:nvPicPr>
              <p:cNvPr id="606" name="Picture 605">
                <a:extLst>
                  <a:ext uri="{FF2B5EF4-FFF2-40B4-BE49-F238E27FC236}">
                    <a16:creationId xmlns:a16="http://schemas.microsoft.com/office/drawing/2014/main" id="{21A7628E-79CC-284A-B920-74EEA400578C}"/>
                  </a:ext>
                </a:extLst>
              </p:cNvPr>
              <p:cNvPicPr>
                <a:picLocks noChangeAspect="1"/>
              </p:cNvPicPr>
              <p:nvPr/>
            </p:nvPicPr>
            <p:blipFill>
              <a:blip r:embed="rId39"/>
              <a:stretch>
                <a:fillRect/>
              </a:stretch>
            </p:blipFill>
            <p:spPr>
              <a:xfrm>
                <a:off x="7204390" y="4688568"/>
                <a:ext cx="298535" cy="298535"/>
              </a:xfrm>
              <a:prstGeom prst="rect">
                <a:avLst/>
              </a:prstGeom>
            </p:spPr>
          </p:pic>
        </p:grpSp>
        <p:grpSp>
          <p:nvGrpSpPr>
            <p:cNvPr id="609" name="Group 608">
              <a:extLst>
                <a:ext uri="{FF2B5EF4-FFF2-40B4-BE49-F238E27FC236}">
                  <a16:creationId xmlns:a16="http://schemas.microsoft.com/office/drawing/2014/main" id="{FF19A58E-1F11-3E41-9699-8265A494BB24}"/>
                </a:ext>
              </a:extLst>
            </p:cNvPr>
            <p:cNvGrpSpPr/>
            <p:nvPr/>
          </p:nvGrpSpPr>
          <p:grpSpPr>
            <a:xfrm>
              <a:off x="1293327" y="1112227"/>
              <a:ext cx="408938" cy="498143"/>
              <a:chOff x="5814927" y="4610846"/>
              <a:chExt cx="690252" cy="759384"/>
            </a:xfrm>
          </p:grpSpPr>
          <p:grpSp>
            <p:nvGrpSpPr>
              <p:cNvPr id="610" name="Group 609">
                <a:extLst>
                  <a:ext uri="{FF2B5EF4-FFF2-40B4-BE49-F238E27FC236}">
                    <a16:creationId xmlns:a16="http://schemas.microsoft.com/office/drawing/2014/main" id="{391269FD-B217-7D45-AB43-9B2E1DE10442}"/>
                  </a:ext>
                </a:extLst>
              </p:cNvPr>
              <p:cNvGrpSpPr/>
              <p:nvPr/>
            </p:nvGrpSpPr>
            <p:grpSpPr>
              <a:xfrm>
                <a:off x="5814927" y="4610846"/>
                <a:ext cx="690252" cy="759384"/>
                <a:chOff x="-802849" y="4034858"/>
                <a:chExt cx="690252" cy="759384"/>
              </a:xfrm>
            </p:grpSpPr>
            <p:pic>
              <p:nvPicPr>
                <p:cNvPr id="612" name="Picture 611">
                  <a:extLst>
                    <a:ext uri="{FF2B5EF4-FFF2-40B4-BE49-F238E27FC236}">
                      <a16:creationId xmlns:a16="http://schemas.microsoft.com/office/drawing/2014/main" id="{8C715939-4847-F944-85B9-CB5819B32F83}"/>
                    </a:ext>
                  </a:extLst>
                </p:cNvPr>
                <p:cNvPicPr>
                  <a:picLocks noChangeAspect="1"/>
                </p:cNvPicPr>
                <p:nvPr/>
              </p:nvPicPr>
              <p:blipFill>
                <a:blip r:embed="rId37"/>
                <a:stretch>
                  <a:fillRect/>
                </a:stretch>
              </p:blipFill>
              <p:spPr>
                <a:xfrm>
                  <a:off x="-802849" y="4034858"/>
                  <a:ext cx="455043" cy="455043"/>
                </a:xfrm>
                <a:prstGeom prst="rect">
                  <a:avLst/>
                </a:prstGeom>
              </p:spPr>
            </p:pic>
            <p:sp>
              <p:nvSpPr>
                <p:cNvPr id="613" name="Shape 321">
                  <a:extLst>
                    <a:ext uri="{FF2B5EF4-FFF2-40B4-BE49-F238E27FC236}">
                      <a16:creationId xmlns:a16="http://schemas.microsoft.com/office/drawing/2014/main" id="{7AD393AD-C8AC-9B4A-8F5E-9959869A6FB4}"/>
                    </a:ext>
                  </a:extLst>
                </p:cNvPr>
                <p:cNvSpPr/>
                <p:nvPr/>
              </p:nvSpPr>
              <p:spPr>
                <a:xfrm>
                  <a:off x="-770090" y="4512732"/>
                  <a:ext cx="657493" cy="2815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0070C0"/>
                      </a:solidFill>
                    </a:rPr>
                    <a:t>VISUAL</a:t>
                  </a:r>
                </a:p>
                <a:p>
                  <a:pPr lvl="0">
                    <a:defRPr sz="1800" b="0">
                      <a:solidFill>
                        <a:srgbClr val="000000"/>
                      </a:solidFill>
                    </a:defRPr>
                  </a:pPr>
                  <a:r>
                    <a:rPr lang="en-US" sz="600" b="1" dirty="0">
                      <a:solidFill>
                        <a:srgbClr val="0070C0"/>
                      </a:solidFill>
                    </a:rPr>
                    <a:t>SERVICES</a:t>
                  </a:r>
                  <a:endParaRPr sz="600" b="1" dirty="0">
                    <a:solidFill>
                      <a:srgbClr val="0070C0"/>
                    </a:solidFill>
                  </a:endParaRPr>
                </a:p>
              </p:txBody>
            </p:sp>
          </p:grpSp>
          <p:pic>
            <p:nvPicPr>
              <p:cNvPr id="611" name="Picture 610">
                <a:extLst>
                  <a:ext uri="{FF2B5EF4-FFF2-40B4-BE49-F238E27FC236}">
                    <a16:creationId xmlns:a16="http://schemas.microsoft.com/office/drawing/2014/main" id="{4D35EF19-A53E-2648-B9EC-DCFA32731EF0}"/>
                  </a:ext>
                </a:extLst>
              </p:cNvPr>
              <p:cNvPicPr>
                <a:picLocks noChangeAspect="1"/>
              </p:cNvPicPr>
              <p:nvPr/>
            </p:nvPicPr>
            <p:blipFill>
              <a:blip r:embed="rId40"/>
              <a:stretch>
                <a:fillRect/>
              </a:stretch>
            </p:blipFill>
            <p:spPr>
              <a:xfrm>
                <a:off x="5866095" y="4670404"/>
                <a:ext cx="310646" cy="310646"/>
              </a:xfrm>
              <a:prstGeom prst="rect">
                <a:avLst/>
              </a:prstGeom>
            </p:spPr>
          </p:pic>
        </p:grpSp>
        <p:grpSp>
          <p:nvGrpSpPr>
            <p:cNvPr id="614" name="Group 613">
              <a:extLst>
                <a:ext uri="{FF2B5EF4-FFF2-40B4-BE49-F238E27FC236}">
                  <a16:creationId xmlns:a16="http://schemas.microsoft.com/office/drawing/2014/main" id="{6A968EBB-9CAD-4645-AB5A-1282C6DA5DFF}"/>
                </a:ext>
              </a:extLst>
            </p:cNvPr>
            <p:cNvGrpSpPr/>
            <p:nvPr/>
          </p:nvGrpSpPr>
          <p:grpSpPr>
            <a:xfrm>
              <a:off x="2118219" y="1105751"/>
              <a:ext cx="428313" cy="445691"/>
              <a:chOff x="5677640" y="5431785"/>
              <a:chExt cx="722955" cy="679424"/>
            </a:xfrm>
          </p:grpSpPr>
          <p:grpSp>
            <p:nvGrpSpPr>
              <p:cNvPr id="615" name="Group 614">
                <a:extLst>
                  <a:ext uri="{FF2B5EF4-FFF2-40B4-BE49-F238E27FC236}">
                    <a16:creationId xmlns:a16="http://schemas.microsoft.com/office/drawing/2014/main" id="{2FFCAA25-795A-D146-9CF5-BEA2C35164DA}"/>
                  </a:ext>
                </a:extLst>
              </p:cNvPr>
              <p:cNvGrpSpPr/>
              <p:nvPr/>
            </p:nvGrpSpPr>
            <p:grpSpPr>
              <a:xfrm>
                <a:off x="5677640" y="5431785"/>
                <a:ext cx="722955" cy="679424"/>
                <a:chOff x="-1255626" y="975509"/>
                <a:chExt cx="722955" cy="679424"/>
              </a:xfrm>
            </p:grpSpPr>
            <p:sp>
              <p:nvSpPr>
                <p:cNvPr id="617" name="Shape 319">
                  <a:extLst>
                    <a:ext uri="{FF2B5EF4-FFF2-40B4-BE49-F238E27FC236}">
                      <a16:creationId xmlns:a16="http://schemas.microsoft.com/office/drawing/2014/main" id="{5F52F01F-10C3-184A-8E4B-E025D1B367D3}"/>
                    </a:ext>
                  </a:extLst>
                </p:cNvPr>
                <p:cNvSpPr/>
                <p:nvPr/>
              </p:nvSpPr>
              <p:spPr>
                <a:xfrm>
                  <a:off x="-1122634" y="975509"/>
                  <a:ext cx="456947"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18" name="Shape 321">
                  <a:extLst>
                    <a:ext uri="{FF2B5EF4-FFF2-40B4-BE49-F238E27FC236}">
                      <a16:creationId xmlns:a16="http://schemas.microsoft.com/office/drawing/2014/main" id="{B1F918AF-7DD5-9549-BCC2-13A9836E4F78}"/>
                    </a:ext>
                  </a:extLst>
                </p:cNvPr>
                <p:cNvSpPr/>
                <p:nvPr/>
              </p:nvSpPr>
              <p:spPr>
                <a:xfrm>
                  <a:off x="-1255626" y="1470267"/>
                  <a:ext cx="722955"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CONVERSATIONAL</a:t>
                  </a:r>
                </a:p>
                <a:p>
                  <a:pPr lvl="0">
                    <a:defRPr sz="1800" b="0">
                      <a:solidFill>
                        <a:srgbClr val="000000"/>
                      </a:solidFill>
                    </a:defRPr>
                  </a:pPr>
                  <a:r>
                    <a:rPr lang="en-US" sz="600" b="1" dirty="0">
                      <a:solidFill>
                        <a:srgbClr val="4277BB"/>
                      </a:solidFill>
                    </a:rPr>
                    <a:t>ASSISTANT</a:t>
                  </a:r>
                  <a:endParaRPr sz="600" b="1" dirty="0">
                    <a:solidFill>
                      <a:srgbClr val="4277BB"/>
                    </a:solidFill>
                  </a:endParaRPr>
                </a:p>
              </p:txBody>
            </p:sp>
          </p:grpSp>
          <p:pic>
            <p:nvPicPr>
              <p:cNvPr id="616" name="Picture 615">
                <a:extLst>
                  <a:ext uri="{FF2B5EF4-FFF2-40B4-BE49-F238E27FC236}">
                    <a16:creationId xmlns:a16="http://schemas.microsoft.com/office/drawing/2014/main" id="{A095F7AF-DDE3-6442-9378-E09824B7AFFB}"/>
                  </a:ext>
                </a:extLst>
              </p:cNvPr>
              <p:cNvPicPr>
                <a:picLocks noChangeAspect="1"/>
              </p:cNvPicPr>
              <p:nvPr/>
            </p:nvPicPr>
            <p:blipFill>
              <a:blip r:embed="rId41"/>
              <a:stretch>
                <a:fillRect/>
              </a:stretch>
            </p:blipFill>
            <p:spPr>
              <a:xfrm>
                <a:off x="5960463" y="5468232"/>
                <a:ext cx="217167" cy="399587"/>
              </a:xfrm>
              <a:prstGeom prst="rect">
                <a:avLst/>
              </a:prstGeom>
            </p:spPr>
          </p:pic>
        </p:grpSp>
        <p:grpSp>
          <p:nvGrpSpPr>
            <p:cNvPr id="619" name="Group 618">
              <a:extLst>
                <a:ext uri="{FF2B5EF4-FFF2-40B4-BE49-F238E27FC236}">
                  <a16:creationId xmlns:a16="http://schemas.microsoft.com/office/drawing/2014/main" id="{86524F27-F215-D449-82BA-E125B1B4B915}"/>
                </a:ext>
              </a:extLst>
            </p:cNvPr>
            <p:cNvGrpSpPr/>
            <p:nvPr/>
          </p:nvGrpSpPr>
          <p:grpSpPr>
            <a:xfrm>
              <a:off x="1759034" y="1114998"/>
              <a:ext cx="378394" cy="399323"/>
              <a:chOff x="6465833" y="5431785"/>
              <a:chExt cx="638696" cy="608739"/>
            </a:xfrm>
          </p:grpSpPr>
          <p:grpSp>
            <p:nvGrpSpPr>
              <p:cNvPr id="620" name="Group 619">
                <a:extLst>
                  <a:ext uri="{FF2B5EF4-FFF2-40B4-BE49-F238E27FC236}">
                    <a16:creationId xmlns:a16="http://schemas.microsoft.com/office/drawing/2014/main" id="{E0C24424-FAD4-4B45-9515-E68706D999F6}"/>
                  </a:ext>
                </a:extLst>
              </p:cNvPr>
              <p:cNvGrpSpPr/>
              <p:nvPr/>
            </p:nvGrpSpPr>
            <p:grpSpPr>
              <a:xfrm>
                <a:off x="6465833" y="5431785"/>
                <a:ext cx="638696" cy="608739"/>
                <a:chOff x="-1122638" y="975509"/>
                <a:chExt cx="638696" cy="608739"/>
              </a:xfrm>
            </p:grpSpPr>
            <p:sp>
              <p:nvSpPr>
                <p:cNvPr id="622" name="Shape 319">
                  <a:extLst>
                    <a:ext uri="{FF2B5EF4-FFF2-40B4-BE49-F238E27FC236}">
                      <a16:creationId xmlns:a16="http://schemas.microsoft.com/office/drawing/2014/main" id="{F0ACACBF-B084-AA47-9FF9-45D47D2590C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23" name="Shape 321">
                  <a:extLst>
                    <a:ext uri="{FF2B5EF4-FFF2-40B4-BE49-F238E27FC236}">
                      <a16:creationId xmlns:a16="http://schemas.microsoft.com/office/drawing/2014/main" id="{904314D6-F7D7-EE4D-BD6F-586272673A87}"/>
                    </a:ext>
                  </a:extLst>
                </p:cNvPr>
                <p:cNvSpPr/>
                <p:nvPr/>
              </p:nvSpPr>
              <p:spPr>
                <a:xfrm>
                  <a:off x="-1122638" y="1443493"/>
                  <a:ext cx="638696" cy="14075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AI  APPS</a:t>
                  </a:r>
                  <a:endParaRPr sz="600" b="1" dirty="0">
                    <a:solidFill>
                      <a:srgbClr val="4277BB"/>
                    </a:solidFill>
                  </a:endParaRPr>
                </a:p>
              </p:txBody>
            </p:sp>
          </p:grpSp>
          <p:pic>
            <p:nvPicPr>
              <p:cNvPr id="621" name="Picture 620">
                <a:extLst>
                  <a:ext uri="{FF2B5EF4-FFF2-40B4-BE49-F238E27FC236}">
                    <a16:creationId xmlns:a16="http://schemas.microsoft.com/office/drawing/2014/main" id="{76B3E7CA-D208-5844-9ADF-88C5F238D6E2}"/>
                  </a:ext>
                </a:extLst>
              </p:cNvPr>
              <p:cNvPicPr>
                <a:picLocks noChangeAspect="1"/>
              </p:cNvPicPr>
              <p:nvPr/>
            </p:nvPicPr>
            <p:blipFill>
              <a:blip r:embed="rId42"/>
              <a:stretch>
                <a:fillRect/>
              </a:stretch>
            </p:blipFill>
            <p:spPr>
              <a:xfrm>
                <a:off x="6533688" y="5512136"/>
                <a:ext cx="333396" cy="333396"/>
              </a:xfrm>
              <a:prstGeom prst="rect">
                <a:avLst/>
              </a:prstGeom>
            </p:spPr>
          </p:pic>
        </p:grpSp>
        <p:grpSp>
          <p:nvGrpSpPr>
            <p:cNvPr id="624" name="Group 623">
              <a:extLst>
                <a:ext uri="{FF2B5EF4-FFF2-40B4-BE49-F238E27FC236}">
                  <a16:creationId xmlns:a16="http://schemas.microsoft.com/office/drawing/2014/main" id="{B426494F-9CAD-AF47-BC4F-3F8B88775BBC}"/>
                </a:ext>
              </a:extLst>
            </p:cNvPr>
            <p:cNvGrpSpPr/>
            <p:nvPr/>
          </p:nvGrpSpPr>
          <p:grpSpPr>
            <a:xfrm>
              <a:off x="2850236" y="1101868"/>
              <a:ext cx="270717" cy="445691"/>
              <a:chOff x="7147008" y="5431785"/>
              <a:chExt cx="456947" cy="679424"/>
            </a:xfrm>
          </p:grpSpPr>
          <p:grpSp>
            <p:nvGrpSpPr>
              <p:cNvPr id="625" name="Group 624">
                <a:extLst>
                  <a:ext uri="{FF2B5EF4-FFF2-40B4-BE49-F238E27FC236}">
                    <a16:creationId xmlns:a16="http://schemas.microsoft.com/office/drawing/2014/main" id="{B822656A-C804-5D41-B8D0-9411BC035B98}"/>
                  </a:ext>
                </a:extLst>
              </p:cNvPr>
              <p:cNvGrpSpPr/>
              <p:nvPr/>
            </p:nvGrpSpPr>
            <p:grpSpPr>
              <a:xfrm>
                <a:off x="7147008" y="5431785"/>
                <a:ext cx="456947" cy="679424"/>
                <a:chOff x="-1122633" y="975509"/>
                <a:chExt cx="456947" cy="679424"/>
              </a:xfrm>
            </p:grpSpPr>
            <p:sp>
              <p:nvSpPr>
                <p:cNvPr id="627" name="Shape 319">
                  <a:extLst>
                    <a:ext uri="{FF2B5EF4-FFF2-40B4-BE49-F238E27FC236}">
                      <a16:creationId xmlns:a16="http://schemas.microsoft.com/office/drawing/2014/main" id="{10E1074E-F288-BF4D-80B9-559331508179}"/>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28" name="Shape 321">
                  <a:extLst>
                    <a:ext uri="{FF2B5EF4-FFF2-40B4-BE49-F238E27FC236}">
                      <a16:creationId xmlns:a16="http://schemas.microsoft.com/office/drawing/2014/main" id="{3C1740DE-F73C-3947-80D3-FF453B858DF3}"/>
                    </a:ext>
                  </a:extLst>
                </p:cNvPr>
                <p:cNvSpPr/>
                <p:nvPr/>
              </p:nvSpPr>
              <p:spPr>
                <a:xfrm>
                  <a:off x="-1120978" y="1470267"/>
                  <a:ext cx="45365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SEARCH &amp;</a:t>
                  </a:r>
                </a:p>
                <a:p>
                  <a:pPr lvl="0">
                    <a:defRPr sz="1800" b="0">
                      <a:solidFill>
                        <a:srgbClr val="000000"/>
                      </a:solidFill>
                    </a:defRPr>
                  </a:pPr>
                  <a:r>
                    <a:rPr lang="en-US" sz="600" b="1" dirty="0">
                      <a:solidFill>
                        <a:srgbClr val="4277BB"/>
                      </a:solidFill>
                    </a:rPr>
                    <a:t>DISCOVERY</a:t>
                  </a:r>
                  <a:endParaRPr sz="600" b="1" dirty="0">
                    <a:solidFill>
                      <a:srgbClr val="4277BB"/>
                    </a:solidFill>
                  </a:endParaRPr>
                </a:p>
              </p:txBody>
            </p:sp>
          </p:grpSp>
          <p:pic>
            <p:nvPicPr>
              <p:cNvPr id="626" name="Picture 625">
                <a:extLst>
                  <a:ext uri="{FF2B5EF4-FFF2-40B4-BE49-F238E27FC236}">
                    <a16:creationId xmlns:a16="http://schemas.microsoft.com/office/drawing/2014/main" id="{7FBE577F-6487-7240-84BE-95B9BB384E85}"/>
                  </a:ext>
                </a:extLst>
              </p:cNvPr>
              <p:cNvPicPr>
                <a:picLocks noChangeAspect="1"/>
              </p:cNvPicPr>
              <p:nvPr/>
            </p:nvPicPr>
            <p:blipFill>
              <a:blip r:embed="rId43"/>
              <a:stretch>
                <a:fillRect/>
              </a:stretch>
            </p:blipFill>
            <p:spPr>
              <a:xfrm>
                <a:off x="7181051" y="5487914"/>
                <a:ext cx="346096" cy="346096"/>
              </a:xfrm>
              <a:prstGeom prst="rect">
                <a:avLst/>
              </a:prstGeom>
            </p:spPr>
          </p:pic>
        </p:grpSp>
        <p:sp>
          <p:nvSpPr>
            <p:cNvPr id="629" name="Shape 321">
              <a:extLst>
                <a:ext uri="{FF2B5EF4-FFF2-40B4-BE49-F238E27FC236}">
                  <a16:creationId xmlns:a16="http://schemas.microsoft.com/office/drawing/2014/main" id="{C0599D63-F175-004C-9C4A-2E848B52FF30}"/>
                </a:ext>
              </a:extLst>
            </p:cNvPr>
            <p:cNvSpPr/>
            <p:nvPr/>
          </p:nvSpPr>
          <p:spPr>
            <a:xfrm>
              <a:off x="3262212" y="1120192"/>
              <a:ext cx="474203" cy="2769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TRANSFER LEARNING &amp; AI APPS</a:t>
              </a:r>
            </a:p>
          </p:txBody>
        </p:sp>
        <p:cxnSp>
          <p:nvCxnSpPr>
            <p:cNvPr id="630" name="Straight Connector 629">
              <a:extLst>
                <a:ext uri="{FF2B5EF4-FFF2-40B4-BE49-F238E27FC236}">
                  <a16:creationId xmlns:a16="http://schemas.microsoft.com/office/drawing/2014/main" id="{8B334B62-9C73-1741-B076-46485BBF34F8}"/>
                </a:ext>
              </a:extLst>
            </p:cNvPr>
            <p:cNvCxnSpPr>
              <a:cxnSpLocks/>
            </p:cNvCxnSpPr>
            <p:nvPr/>
          </p:nvCxnSpPr>
          <p:spPr>
            <a:xfrm>
              <a:off x="1721411" y="1111835"/>
              <a:ext cx="9079" cy="516302"/>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grpSp>
      <p:cxnSp>
        <p:nvCxnSpPr>
          <p:cNvPr id="637" name="Straight Arrow Connector 636">
            <a:extLst>
              <a:ext uri="{FF2B5EF4-FFF2-40B4-BE49-F238E27FC236}">
                <a16:creationId xmlns:a16="http://schemas.microsoft.com/office/drawing/2014/main" id="{6CC3B86F-767E-FE4A-8DC1-58119CECDDD9}"/>
              </a:ext>
            </a:extLst>
          </p:cNvPr>
          <p:cNvCxnSpPr>
            <a:cxnSpLocks/>
          </p:cNvCxnSpPr>
          <p:nvPr/>
        </p:nvCxnSpPr>
        <p:spPr>
          <a:xfrm>
            <a:off x="6483737" y="1443284"/>
            <a:ext cx="0" cy="21882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652" name="Group 651">
            <a:extLst>
              <a:ext uri="{FF2B5EF4-FFF2-40B4-BE49-F238E27FC236}">
                <a16:creationId xmlns:a16="http://schemas.microsoft.com/office/drawing/2014/main" id="{4E0750B4-007D-A54A-B3C5-FD344FBABBC1}"/>
              </a:ext>
            </a:extLst>
          </p:cNvPr>
          <p:cNvGrpSpPr/>
          <p:nvPr/>
        </p:nvGrpSpPr>
        <p:grpSpPr>
          <a:xfrm>
            <a:off x="7579029" y="1447361"/>
            <a:ext cx="254324" cy="1369487"/>
            <a:chOff x="8000476" y="2974975"/>
            <a:chExt cx="254324" cy="1879609"/>
          </a:xfrm>
        </p:grpSpPr>
        <p:cxnSp>
          <p:nvCxnSpPr>
            <p:cNvPr id="653" name="Straight Connector 652">
              <a:extLst>
                <a:ext uri="{FF2B5EF4-FFF2-40B4-BE49-F238E27FC236}">
                  <a16:creationId xmlns:a16="http://schemas.microsoft.com/office/drawing/2014/main" id="{1A09FF81-84A0-134E-8BF1-78191F92FAFB}"/>
                </a:ext>
              </a:extLst>
            </p:cNvPr>
            <p:cNvCxnSpPr>
              <a:cxnSpLocks/>
            </p:cNvCxnSpPr>
            <p:nvPr/>
          </p:nvCxnSpPr>
          <p:spPr>
            <a:xfrm flipH="1">
              <a:off x="8229600" y="3590488"/>
              <a:ext cx="2" cy="1264096"/>
            </a:xfrm>
            <a:prstGeom prst="line">
              <a:avLst/>
            </a:prstGeom>
            <a:noFill/>
            <a:ln w="1270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sp>
          <p:nvSpPr>
            <p:cNvPr id="675" name="Arc 674">
              <a:extLst>
                <a:ext uri="{FF2B5EF4-FFF2-40B4-BE49-F238E27FC236}">
                  <a16:creationId xmlns:a16="http://schemas.microsoft.com/office/drawing/2014/main" id="{3D6649E1-3920-1D4B-9A18-684F7FF12429}"/>
                </a:ext>
              </a:extLst>
            </p:cNvPr>
            <p:cNvSpPr/>
            <p:nvPr/>
          </p:nvSpPr>
          <p:spPr>
            <a:xfrm rot="2041242">
              <a:off x="8000476" y="3283270"/>
              <a:ext cx="254324" cy="460752"/>
            </a:xfrm>
            <a:prstGeom prst="arc">
              <a:avLst/>
            </a:prstGeom>
            <a:noFill/>
            <a:ln w="12700" cap="flat">
              <a:solidFill>
                <a:srgbClr val="1A77B5"/>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676" name="Straight Connector 675">
              <a:extLst>
                <a:ext uri="{FF2B5EF4-FFF2-40B4-BE49-F238E27FC236}">
                  <a16:creationId xmlns:a16="http://schemas.microsoft.com/office/drawing/2014/main" id="{17201925-4B6E-6D49-BE15-752E817344EE}"/>
                </a:ext>
              </a:extLst>
            </p:cNvPr>
            <p:cNvCxnSpPr>
              <a:cxnSpLocks/>
            </p:cNvCxnSpPr>
            <p:nvPr/>
          </p:nvCxnSpPr>
          <p:spPr>
            <a:xfrm flipV="1">
              <a:off x="8214323" y="2974975"/>
              <a:ext cx="0" cy="380585"/>
            </a:xfrm>
            <a:prstGeom prst="line">
              <a:avLst/>
            </a:prstGeom>
            <a:noFill/>
            <a:ln w="1270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grpSp>
      <p:cxnSp>
        <p:nvCxnSpPr>
          <p:cNvPr id="270" name="Elbow Connector 269">
            <a:extLst>
              <a:ext uri="{FF2B5EF4-FFF2-40B4-BE49-F238E27FC236}">
                <a16:creationId xmlns:a16="http://schemas.microsoft.com/office/drawing/2014/main" id="{2CC71025-D669-4244-A847-B16303B51E05}"/>
              </a:ext>
            </a:extLst>
          </p:cNvPr>
          <p:cNvCxnSpPr>
            <a:cxnSpLocks/>
          </p:cNvCxnSpPr>
          <p:nvPr/>
        </p:nvCxnSpPr>
        <p:spPr>
          <a:xfrm rot="5400000" flipH="1" flipV="1">
            <a:off x="7309176" y="1148607"/>
            <a:ext cx="1018626" cy="358251"/>
          </a:xfrm>
          <a:prstGeom prst="bentConnector3">
            <a:avLst>
              <a:gd name="adj1" fmla="val 3728"/>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5FECE254-DD56-4445-8D08-45D2EAE583F5}"/>
              </a:ext>
            </a:extLst>
          </p:cNvPr>
          <p:cNvCxnSpPr>
            <a:cxnSpLocks/>
          </p:cNvCxnSpPr>
          <p:nvPr/>
        </p:nvCxnSpPr>
        <p:spPr>
          <a:xfrm flipH="1">
            <a:off x="5683491" y="1452591"/>
            <a:ext cx="545" cy="622128"/>
          </a:xfrm>
          <a:prstGeom prst="straightConnector1">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1" name="Elbow Connector 280">
            <a:extLst>
              <a:ext uri="{FF2B5EF4-FFF2-40B4-BE49-F238E27FC236}">
                <a16:creationId xmlns:a16="http://schemas.microsoft.com/office/drawing/2014/main" id="{7E6D1280-A765-0040-9BC2-B13E917E287B}"/>
              </a:ext>
            </a:extLst>
          </p:cNvPr>
          <p:cNvCxnSpPr>
            <a:cxnSpLocks/>
          </p:cNvCxnSpPr>
          <p:nvPr/>
        </p:nvCxnSpPr>
        <p:spPr>
          <a:xfrm rot="5400000">
            <a:off x="4864159" y="1464274"/>
            <a:ext cx="263499" cy="240133"/>
          </a:xfrm>
          <a:prstGeom prst="bentConnector3">
            <a:avLst>
              <a:gd name="adj1" fmla="val 100086"/>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5" name="Elbow Connector 684">
            <a:extLst>
              <a:ext uri="{FF2B5EF4-FFF2-40B4-BE49-F238E27FC236}">
                <a16:creationId xmlns:a16="http://schemas.microsoft.com/office/drawing/2014/main" id="{12B24B7A-C843-634F-A582-867A69C0B9B5}"/>
              </a:ext>
            </a:extLst>
          </p:cNvPr>
          <p:cNvCxnSpPr>
            <a:cxnSpLocks/>
          </p:cNvCxnSpPr>
          <p:nvPr/>
        </p:nvCxnSpPr>
        <p:spPr>
          <a:xfrm rot="16200000" flipV="1">
            <a:off x="4189089" y="833488"/>
            <a:ext cx="372669" cy="281768"/>
          </a:xfrm>
          <a:prstGeom prst="bentConnector3">
            <a:avLst>
              <a:gd name="adj1" fmla="val 1938"/>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
        <p:nvSpPr>
          <p:cNvPr id="695" name="TextBox 694">
            <a:extLst>
              <a:ext uri="{FF2B5EF4-FFF2-40B4-BE49-F238E27FC236}">
                <a16:creationId xmlns:a16="http://schemas.microsoft.com/office/drawing/2014/main" id="{02115969-1C53-E54A-9FB2-289F02753161}"/>
              </a:ext>
            </a:extLst>
          </p:cNvPr>
          <p:cNvSpPr txBox="1"/>
          <p:nvPr/>
        </p:nvSpPr>
        <p:spPr>
          <a:xfrm>
            <a:off x="2046607" y="-24356"/>
            <a:ext cx="385165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 Application Runtime</a:t>
            </a:r>
          </a:p>
        </p:txBody>
      </p:sp>
      <p:cxnSp>
        <p:nvCxnSpPr>
          <p:cNvPr id="697" name="Straight Arrow Connector 696">
            <a:extLst>
              <a:ext uri="{FF2B5EF4-FFF2-40B4-BE49-F238E27FC236}">
                <a16:creationId xmlns:a16="http://schemas.microsoft.com/office/drawing/2014/main" id="{E059F605-9924-364D-8092-52BEDE2032EE}"/>
              </a:ext>
            </a:extLst>
          </p:cNvPr>
          <p:cNvCxnSpPr/>
          <p:nvPr/>
        </p:nvCxnSpPr>
        <p:spPr>
          <a:xfrm flipH="1">
            <a:off x="6503229" y="2611129"/>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279" name="Picture 278">
            <a:extLst>
              <a:ext uri="{FF2B5EF4-FFF2-40B4-BE49-F238E27FC236}">
                <a16:creationId xmlns:a16="http://schemas.microsoft.com/office/drawing/2014/main" id="{7EF6C9D3-7BF7-534E-AB84-BC7EC62AF939}"/>
              </a:ext>
            </a:extLst>
          </p:cNvPr>
          <p:cNvPicPr>
            <a:picLocks noChangeAspect="1"/>
          </p:cNvPicPr>
          <p:nvPr/>
        </p:nvPicPr>
        <p:blipFill>
          <a:blip r:embed="rId44"/>
          <a:stretch>
            <a:fillRect/>
          </a:stretch>
        </p:blipFill>
        <p:spPr>
          <a:xfrm>
            <a:off x="144436" y="378843"/>
            <a:ext cx="1550814" cy="1031685"/>
          </a:xfrm>
          <a:prstGeom prst="rect">
            <a:avLst/>
          </a:prstGeom>
        </p:spPr>
      </p:pic>
      <p:sp>
        <p:nvSpPr>
          <p:cNvPr id="278" name="Shape 64">
            <a:extLst>
              <a:ext uri="{FF2B5EF4-FFF2-40B4-BE49-F238E27FC236}">
                <a16:creationId xmlns:a16="http://schemas.microsoft.com/office/drawing/2014/main" id="{A6F9B784-3886-CE41-9970-7B0546A0C10D}"/>
              </a:ext>
            </a:extLst>
          </p:cNvPr>
          <p:cNvSpPr/>
          <p:nvPr/>
        </p:nvSpPr>
        <p:spPr>
          <a:xfrm>
            <a:off x="1733754" y="952654"/>
            <a:ext cx="1179001" cy="307777"/>
          </a:xfrm>
          <a:prstGeom prst="rect">
            <a:avLst/>
          </a:prstGeom>
          <a:solidFill>
            <a:schemeClr val="accent4">
              <a:lumMod val="40000"/>
              <a:lumOff val="6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p>
          <a:p>
            <a:pPr lvl="0" algn="ctr">
              <a:defRPr sz="1800" b="0">
                <a:solidFill>
                  <a:srgbClr val="000000"/>
                </a:solidFill>
              </a:defRPr>
            </a:pPr>
            <a:endParaRPr sz="1000" b="1" dirty="0">
              <a:solidFill>
                <a:schemeClr val="tx1"/>
              </a:solidFill>
            </a:endParaRPr>
          </a:p>
        </p:txBody>
      </p:sp>
      <p:sp>
        <p:nvSpPr>
          <p:cNvPr id="280" name="Shape 64">
            <a:extLst>
              <a:ext uri="{FF2B5EF4-FFF2-40B4-BE49-F238E27FC236}">
                <a16:creationId xmlns:a16="http://schemas.microsoft.com/office/drawing/2014/main" id="{A2FDD6B2-9652-FD49-9E86-344AB54F205F}"/>
              </a:ext>
            </a:extLst>
          </p:cNvPr>
          <p:cNvSpPr/>
          <p:nvPr/>
        </p:nvSpPr>
        <p:spPr>
          <a:xfrm>
            <a:off x="1144728" y="1837044"/>
            <a:ext cx="1489341" cy="307777"/>
          </a:xfrm>
          <a:prstGeom prst="rect">
            <a:avLst/>
          </a:prstGeom>
          <a:solidFill>
            <a:srgbClr val="00B0F0"/>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p>
          <a:p>
            <a:pPr lvl="0" algn="ctr">
              <a:defRPr sz="1800" b="0">
                <a:solidFill>
                  <a:srgbClr val="000000"/>
                </a:solidFill>
              </a:defRPr>
            </a:pPr>
            <a:endParaRPr sz="1000" b="1" dirty="0">
              <a:solidFill>
                <a:schemeClr val="tx1"/>
              </a:solidFill>
            </a:endParaRPr>
          </a:p>
        </p:txBody>
      </p:sp>
      <p:sp>
        <p:nvSpPr>
          <p:cNvPr id="282" name="Shape 64">
            <a:extLst>
              <a:ext uri="{FF2B5EF4-FFF2-40B4-BE49-F238E27FC236}">
                <a16:creationId xmlns:a16="http://schemas.microsoft.com/office/drawing/2014/main" id="{2BF64422-DDED-9E40-84CE-789BD1718AD9}"/>
              </a:ext>
            </a:extLst>
          </p:cNvPr>
          <p:cNvSpPr/>
          <p:nvPr/>
        </p:nvSpPr>
        <p:spPr>
          <a:xfrm>
            <a:off x="153418" y="3631605"/>
            <a:ext cx="1325240" cy="307777"/>
          </a:xfrm>
          <a:prstGeom prst="rect">
            <a:avLst/>
          </a:prstGeom>
          <a:solidFill>
            <a:schemeClr val="accent1">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p>
          <a:p>
            <a:pPr lvl="0" algn="ctr">
              <a:defRPr sz="1800" b="0">
                <a:solidFill>
                  <a:srgbClr val="000000"/>
                </a:solidFill>
              </a:defRPr>
            </a:pPr>
            <a:endParaRPr sz="1000" b="1" dirty="0">
              <a:solidFill>
                <a:schemeClr val="tx1"/>
              </a:solidFill>
            </a:endParaRPr>
          </a:p>
        </p:txBody>
      </p:sp>
      <p:sp>
        <p:nvSpPr>
          <p:cNvPr id="283" name="Shape 64">
            <a:extLst>
              <a:ext uri="{FF2B5EF4-FFF2-40B4-BE49-F238E27FC236}">
                <a16:creationId xmlns:a16="http://schemas.microsoft.com/office/drawing/2014/main" id="{F67296B9-1CB0-B14E-8B62-424B965D512E}"/>
              </a:ext>
            </a:extLst>
          </p:cNvPr>
          <p:cNvSpPr/>
          <p:nvPr/>
        </p:nvSpPr>
        <p:spPr>
          <a:xfrm>
            <a:off x="417930" y="2972543"/>
            <a:ext cx="1489341" cy="307777"/>
          </a:xfrm>
          <a:prstGeom prst="rect">
            <a:avLst/>
          </a:prstGeom>
          <a:solidFill>
            <a:schemeClr val="accent2">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p>
          <a:p>
            <a:pPr lvl="0" algn="ctr">
              <a:defRPr sz="1800" b="0">
                <a:solidFill>
                  <a:srgbClr val="000000"/>
                </a:solidFill>
              </a:defRPr>
            </a:pPr>
            <a:endParaRPr sz="1000" b="1" dirty="0">
              <a:solidFill>
                <a:schemeClr val="tx1"/>
              </a:solidFill>
            </a:endParaRPr>
          </a:p>
        </p:txBody>
      </p:sp>
      <p:sp>
        <p:nvSpPr>
          <p:cNvPr id="284" name="Shape 547">
            <a:extLst>
              <a:ext uri="{FF2B5EF4-FFF2-40B4-BE49-F238E27FC236}">
                <a16:creationId xmlns:a16="http://schemas.microsoft.com/office/drawing/2014/main" id="{73EB9865-7B6D-EA4D-B0CD-B467C553F722}"/>
              </a:ext>
            </a:extLst>
          </p:cNvPr>
          <p:cNvSpPr/>
          <p:nvPr/>
        </p:nvSpPr>
        <p:spPr>
          <a:xfrm>
            <a:off x="6128503" y="2195374"/>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lumMod val="60000"/>
              <a:lumOff val="40000"/>
            </a:schemeClr>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1</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285" name="Shape 547">
            <a:extLst>
              <a:ext uri="{FF2B5EF4-FFF2-40B4-BE49-F238E27FC236}">
                <a16:creationId xmlns:a16="http://schemas.microsoft.com/office/drawing/2014/main" id="{06E48F2D-C722-3940-A212-351C333E4EC6}"/>
              </a:ext>
            </a:extLst>
          </p:cNvPr>
          <p:cNvSpPr/>
          <p:nvPr/>
        </p:nvSpPr>
        <p:spPr>
          <a:xfrm>
            <a:off x="7439121" y="1983092"/>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lumMod val="60000"/>
              <a:lumOff val="40000"/>
            </a:schemeClr>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2</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286" name="Shape 547">
            <a:extLst>
              <a:ext uri="{FF2B5EF4-FFF2-40B4-BE49-F238E27FC236}">
                <a16:creationId xmlns:a16="http://schemas.microsoft.com/office/drawing/2014/main" id="{C72F665B-80E7-F94A-8ADB-0693B685EEB8}"/>
              </a:ext>
            </a:extLst>
          </p:cNvPr>
          <p:cNvSpPr/>
          <p:nvPr/>
        </p:nvSpPr>
        <p:spPr>
          <a:xfrm>
            <a:off x="6672148" y="1583233"/>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lumMod val="60000"/>
              <a:lumOff val="40000"/>
            </a:schemeClr>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3</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287" name="Shape 547">
            <a:extLst>
              <a:ext uri="{FF2B5EF4-FFF2-40B4-BE49-F238E27FC236}">
                <a16:creationId xmlns:a16="http://schemas.microsoft.com/office/drawing/2014/main" id="{99271DF6-139D-FA46-B46A-E13899D8C078}"/>
              </a:ext>
            </a:extLst>
          </p:cNvPr>
          <p:cNvSpPr/>
          <p:nvPr/>
        </p:nvSpPr>
        <p:spPr>
          <a:xfrm>
            <a:off x="4039243" y="165687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lumMod val="60000"/>
              <a:lumOff val="40000"/>
            </a:schemeClr>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4</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341" name="Shape 547">
            <a:extLst>
              <a:ext uri="{FF2B5EF4-FFF2-40B4-BE49-F238E27FC236}">
                <a16:creationId xmlns:a16="http://schemas.microsoft.com/office/drawing/2014/main" id="{8B4B877F-1561-9948-BB3C-A3DF2AFB6CEE}"/>
              </a:ext>
            </a:extLst>
          </p:cNvPr>
          <p:cNvSpPr/>
          <p:nvPr/>
        </p:nvSpPr>
        <p:spPr>
          <a:xfrm>
            <a:off x="5409899" y="342487"/>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lumMod val="60000"/>
              <a:lumOff val="40000"/>
            </a:schemeClr>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5</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342" name="Shape 547">
            <a:extLst>
              <a:ext uri="{FF2B5EF4-FFF2-40B4-BE49-F238E27FC236}">
                <a16:creationId xmlns:a16="http://schemas.microsoft.com/office/drawing/2014/main" id="{8C4BD6B3-0024-BC4F-A54A-0F614AB043B0}"/>
              </a:ext>
            </a:extLst>
          </p:cNvPr>
          <p:cNvSpPr/>
          <p:nvPr/>
        </p:nvSpPr>
        <p:spPr>
          <a:xfrm>
            <a:off x="7436420" y="2288634"/>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lumMod val="60000"/>
              <a:lumOff val="40000"/>
            </a:schemeClr>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6</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346" name="Shape 547">
            <a:extLst>
              <a:ext uri="{FF2B5EF4-FFF2-40B4-BE49-F238E27FC236}">
                <a16:creationId xmlns:a16="http://schemas.microsoft.com/office/drawing/2014/main" id="{13F83C84-7E6F-FC4F-B158-D9FF9922BAA8}"/>
              </a:ext>
            </a:extLst>
          </p:cNvPr>
          <p:cNvSpPr/>
          <p:nvPr/>
        </p:nvSpPr>
        <p:spPr>
          <a:xfrm>
            <a:off x="5423092" y="189057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7</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347" name="Shape 547">
            <a:extLst>
              <a:ext uri="{FF2B5EF4-FFF2-40B4-BE49-F238E27FC236}">
                <a16:creationId xmlns:a16="http://schemas.microsoft.com/office/drawing/2014/main" id="{39B35B4E-5040-BE47-ABE7-53D981428964}"/>
              </a:ext>
            </a:extLst>
          </p:cNvPr>
          <p:cNvSpPr/>
          <p:nvPr/>
        </p:nvSpPr>
        <p:spPr>
          <a:xfrm>
            <a:off x="6587351" y="1935053"/>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lumMod val="60000"/>
              <a:lumOff val="40000"/>
            </a:schemeClr>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8</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348" name="Shape 547">
            <a:extLst>
              <a:ext uri="{FF2B5EF4-FFF2-40B4-BE49-F238E27FC236}">
                <a16:creationId xmlns:a16="http://schemas.microsoft.com/office/drawing/2014/main" id="{B80F40D2-2EC2-F048-A9CC-14993047DE51}"/>
              </a:ext>
            </a:extLst>
          </p:cNvPr>
          <p:cNvSpPr/>
          <p:nvPr/>
        </p:nvSpPr>
        <p:spPr>
          <a:xfrm>
            <a:off x="7232210" y="33948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lumMod val="60000"/>
              <a:lumOff val="40000"/>
            </a:schemeClr>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9</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Tree>
    <p:extLst>
      <p:ext uri="{BB962C8B-B14F-4D97-AF65-F5344CB8AC3E}">
        <p14:creationId xmlns:p14="http://schemas.microsoft.com/office/powerpoint/2010/main" val="2893321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36098</TotalTime>
  <Words>3129</Words>
  <Application>Microsoft Macintosh PowerPoint</Application>
  <PresentationFormat>On-screen Show (16:9)</PresentationFormat>
  <Paragraphs>916</Paragraphs>
  <Slides>25</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Calibri</vt:lpstr>
      <vt:lpstr>Helvetica</vt:lpstr>
      <vt:lpstr>Helvetica Light</vt:lpstr>
      <vt:lpstr>Helvetica Neue</vt:lpstr>
      <vt:lpstr>Helvetica Neue Medium</vt:lpstr>
      <vt:lpstr>HelvNeue Roman for IBM</vt:lpstr>
      <vt:lpstr>IBM Plex Sans</vt:lpstr>
      <vt:lpstr>IBM Plex Sans Regular</vt:lpstr>
      <vt:lpstr>IBM Plex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IBM Garage Locations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333</cp:revision>
  <dcterms:created xsi:type="dcterms:W3CDTF">2019-01-17T23:14:09Z</dcterms:created>
  <dcterms:modified xsi:type="dcterms:W3CDTF">2019-08-20T16:42:08Z</dcterms:modified>
</cp:coreProperties>
</file>